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3" d="100"/>
          <a:sy n="53" d="100"/>
        </p:scale>
        <p:origin x="-1224" y="0"/>
      </p:cViewPr>
      <p:guideLst>
        <p:guide orient="horz" pos="3072"/>
        <p:guide pos="4096"/>
      </p:guideLst>
    </p:cSldViewPr>
  </p:slideViewPr>
  <p:notesTextViewPr>
    <p:cViewPr>
      <p:scale>
        <a:sx n="1" d="1"/>
        <a:sy n="1" d="1"/>
      </p:scale>
      <p:origin x="0" y="0"/>
    </p:cViewPr>
  </p:notesTextViewPr>
  <p:sorterViewPr>
    <p:cViewPr>
      <p:scale>
        <a:sx n="100" d="100"/>
        <a:sy n="100" d="100"/>
      </p:scale>
      <p:origin x="0" y="7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835972255"/>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8" name="Shape 8"/>
          <p:cNvSpPr>
            <a:spLocks noGrp="1"/>
          </p:cNvSpPr>
          <p:nvPr>
            <p:ph type="title"/>
          </p:nvPr>
        </p:nvSpPr>
        <p:spPr>
          <a:xfrm>
            <a:off x="1270000" y="1638300"/>
            <a:ext cx="10464800" cy="3302000"/>
          </a:xfrm>
          <a:prstGeom prst="rect">
            <a:avLst/>
          </a:prstGeom>
        </p:spPr>
        <p:txBody>
          <a:bodyPr lIns="0" tIns="0" rIns="0" bIns="0" anchor="b">
            <a:normAutofit/>
          </a:bodyPr>
          <a:lstStyle>
            <a:lvl1pPr algn="ctr" defTabSz="584200">
              <a:defRPr sz="8000">
                <a:latin typeface="+mn-lt"/>
                <a:ea typeface="+mn-ea"/>
                <a:cs typeface="+mn-cs"/>
                <a:sym typeface="Helvetica Light"/>
              </a:defRPr>
            </a:lvl1pPr>
          </a:lstStyle>
          <a:p>
            <a:pPr lvl="0">
              <a:defRPr sz="1800"/>
            </a:pPr>
            <a:r>
              <a:rPr sz="8000"/>
              <a:t>Title Text</a:t>
            </a:r>
          </a:p>
        </p:txBody>
      </p:sp>
      <p:sp>
        <p:nvSpPr>
          <p:cNvPr id="9" name="Shape 9"/>
          <p:cNvSpPr>
            <a:spLocks noGrp="1"/>
          </p:cNvSpPr>
          <p:nvPr>
            <p:ph type="body" idx="1"/>
          </p:nvPr>
        </p:nvSpPr>
        <p:spPr>
          <a:xfrm>
            <a:off x="1270000" y="5029200"/>
            <a:ext cx="10464800" cy="1130300"/>
          </a:xfrm>
          <a:prstGeom prst="rect">
            <a:avLst/>
          </a:prstGeom>
        </p:spPr>
        <p:txBody>
          <a:bodyPr lIns="0" tIns="0" rIns="0" bIns="0">
            <a:normAutofit/>
          </a:bodyPr>
          <a:lstStyle>
            <a:lvl1pPr defTabSz="584200">
              <a:defRPr sz="3200">
                <a:latin typeface="+mn-lt"/>
                <a:ea typeface="+mn-ea"/>
                <a:cs typeface="+mn-cs"/>
                <a:sym typeface="Helvetica Light"/>
              </a:defRPr>
            </a:lvl1pPr>
            <a:lvl2pPr indent="228600" defTabSz="584200">
              <a:defRPr sz="3200">
                <a:latin typeface="+mn-lt"/>
                <a:ea typeface="+mn-ea"/>
                <a:cs typeface="+mn-cs"/>
                <a:sym typeface="Helvetica Light"/>
              </a:defRPr>
            </a:lvl2pPr>
            <a:lvl3pPr indent="457200" defTabSz="584200">
              <a:defRPr sz="3200">
                <a:latin typeface="+mn-lt"/>
                <a:ea typeface="+mn-ea"/>
                <a:cs typeface="+mn-cs"/>
                <a:sym typeface="Helvetica Light"/>
              </a:defRPr>
            </a:lvl3pPr>
            <a:lvl4pPr indent="685800" defTabSz="584200">
              <a:defRPr sz="3200">
                <a:latin typeface="+mn-lt"/>
                <a:ea typeface="+mn-ea"/>
                <a:cs typeface="+mn-cs"/>
                <a:sym typeface="Helvetica Light"/>
              </a:defRPr>
            </a:lvl4pPr>
            <a:lvl5pPr indent="914400" defTabSz="584200">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33" name="Shape 33"/>
          <p:cNvSpPr>
            <a:spLocks noGrp="1"/>
          </p:cNvSpPr>
          <p:nvPr>
            <p:ph type="title"/>
          </p:nvPr>
        </p:nvSpPr>
        <p:spPr>
          <a:xfrm>
            <a:off x="1270000" y="254000"/>
            <a:ext cx="10464800" cy="2438400"/>
          </a:xfrm>
          <a:prstGeom prst="rect">
            <a:avLst/>
          </a:prstGeom>
        </p:spPr>
        <p:txBody>
          <a:bodyPr lIns="0" tIns="0" rIns="0" bIns="0">
            <a:normAutofit/>
          </a:bodyPr>
          <a:lstStyle>
            <a:lvl1pPr algn="ctr" defTabSz="584200">
              <a:defRPr sz="8000">
                <a:latin typeface="+mn-lt"/>
                <a:ea typeface="+mn-ea"/>
                <a:cs typeface="+mn-cs"/>
                <a:sym typeface="Helvetica Light"/>
              </a:defRPr>
            </a:lvl1pPr>
          </a:lstStyle>
          <a:p>
            <a:pPr lvl="0">
              <a:defRPr sz="1800"/>
            </a:pPr>
            <a:r>
              <a:rPr sz="8000"/>
              <a:t>Title Text</a:t>
            </a:r>
          </a:p>
        </p:txBody>
      </p:sp>
      <p:sp>
        <p:nvSpPr>
          <p:cNvPr id="34" name="Shape 34"/>
          <p:cNvSpPr>
            <a:spLocks noGrp="1"/>
          </p:cNvSpPr>
          <p:nvPr>
            <p:ph type="body" idx="1"/>
          </p:nvPr>
        </p:nvSpPr>
        <p:spPr>
          <a:xfrm>
            <a:off x="1270000" y="2768600"/>
            <a:ext cx="10464800" cy="5715000"/>
          </a:xfrm>
          <a:prstGeom prst="rect">
            <a:avLst/>
          </a:prstGeom>
        </p:spPr>
        <p:txBody>
          <a:bodyPr lIns="0" tIns="0" rIns="0" bIns="0" anchor="ctr">
            <a:normAutofit/>
          </a:bodyPr>
          <a:lstStyle>
            <a:lvl1pPr marL="381000" indent="-381000" algn="l" defTabSz="584200">
              <a:spcBef>
                <a:spcPts val="4200"/>
              </a:spcBef>
              <a:buSzPct val="100000"/>
              <a:buChar char="•"/>
              <a:defRPr sz="3800">
                <a:latin typeface="+mn-lt"/>
                <a:ea typeface="+mn-ea"/>
                <a:cs typeface="+mn-cs"/>
                <a:sym typeface="Helvetica Light"/>
              </a:defRPr>
            </a:lvl1pPr>
            <a:lvl2pPr marL="762000" indent="-381000" algn="l" defTabSz="584200">
              <a:spcBef>
                <a:spcPts val="4200"/>
              </a:spcBef>
              <a:buSzPct val="100000"/>
              <a:buChar char="•"/>
              <a:defRPr sz="3800">
                <a:latin typeface="+mn-lt"/>
                <a:ea typeface="+mn-ea"/>
                <a:cs typeface="+mn-cs"/>
                <a:sym typeface="Helvetica Light"/>
              </a:defRPr>
            </a:lvl2pPr>
            <a:lvl3pPr marL="1143000" indent="-381000" algn="l" defTabSz="584200">
              <a:spcBef>
                <a:spcPts val="4200"/>
              </a:spcBef>
              <a:buSzPct val="100000"/>
              <a:buChar char="•"/>
              <a:defRPr sz="3800">
                <a:latin typeface="+mn-lt"/>
                <a:ea typeface="+mn-ea"/>
                <a:cs typeface="+mn-cs"/>
                <a:sym typeface="Helvetica Light"/>
              </a:defRPr>
            </a:lvl3pPr>
            <a:lvl4pPr marL="1524000" indent="-381000" algn="l" defTabSz="584200">
              <a:spcBef>
                <a:spcPts val="4200"/>
              </a:spcBef>
              <a:buSzPct val="100000"/>
              <a:buChar char="•"/>
              <a:defRPr sz="3800">
                <a:latin typeface="+mn-lt"/>
                <a:ea typeface="+mn-ea"/>
                <a:cs typeface="+mn-cs"/>
                <a:sym typeface="Helvetica Light"/>
              </a:defRPr>
            </a:lvl4pPr>
            <a:lvl5pPr marL="1905000" indent="-381000" algn="l" defTabSz="584200">
              <a:spcBef>
                <a:spcPts val="4200"/>
              </a:spcBef>
              <a:buSzPct val="100000"/>
              <a:buChar char="•"/>
              <a:defRPr sz="3800">
                <a:latin typeface="+mn-lt"/>
                <a:ea typeface="+mn-ea"/>
                <a:cs typeface="+mn-cs"/>
                <a:sym typeface="Helvetica Light"/>
              </a:defRPr>
            </a:lvl5p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a:pPr>
            <a:r>
              <a:rPr sz="1600"/>
              <a:t>Title Text</a:t>
            </a:r>
          </a:p>
        </p:txBody>
      </p:sp>
      <p:sp>
        <p:nvSpPr>
          <p:cNvPr id="37" name="Shape 37"/>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 Title, Text and Clip Art">
    <p:spTree>
      <p:nvGrpSpPr>
        <p:cNvPr id="1" name=""/>
        <p:cNvGrpSpPr/>
        <p:nvPr/>
      </p:nvGrpSpPr>
      <p:grpSpPr>
        <a:xfrm>
          <a:off x="0" y="0"/>
          <a:ext cx="0" cy="0"/>
          <a:chOff x="0" y="0"/>
          <a:chExt cx="0" cy="0"/>
        </a:xfrm>
      </p:grpSpPr>
      <p:pic>
        <p:nvPicPr>
          <p:cNvPr id="39" name="image1.png"/>
          <p:cNvPicPr/>
          <p:nvPr/>
        </p:nvPicPr>
        <p:blipFill>
          <a:blip r:embed="rId2">
            <a:extLst/>
          </a:blip>
          <a:stretch>
            <a:fillRect/>
          </a:stretch>
        </p:blipFill>
        <p:spPr>
          <a:xfrm>
            <a:off x="153528" y="153528"/>
            <a:ext cx="2560321" cy="1280162"/>
          </a:xfrm>
          <a:prstGeom prst="rect">
            <a:avLst/>
          </a:prstGeom>
          <a:ln w="12700">
            <a:miter lim="400000"/>
          </a:ln>
        </p:spPr>
      </p:pic>
      <p:sp>
        <p:nvSpPr>
          <p:cNvPr id="40" name="Shape 40"/>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uFill>
                  <a:solidFill/>
                </a:uFill>
                <a:latin typeface="Trebuchet MS"/>
                <a:ea typeface="Trebuchet MS"/>
                <a:cs typeface="Trebuchet MS"/>
                <a:sym typeface="Trebuchet MS"/>
              </a:defRPr>
            </a:pPr>
            <a:endParaRPr/>
          </a:p>
        </p:txBody>
      </p:sp>
      <p:pic>
        <p:nvPicPr>
          <p:cNvPr id="41" name="image2.png"/>
          <p:cNvPicPr/>
          <p:nvPr/>
        </p:nvPicPr>
        <p:blipFill>
          <a:blip r:embed="rId3">
            <a:extLst/>
          </a:blip>
          <a:stretch>
            <a:fillRect/>
          </a:stretch>
        </p:blipFill>
        <p:spPr>
          <a:xfrm>
            <a:off x="-1" y="8985956"/>
            <a:ext cx="1535290" cy="767644"/>
          </a:xfrm>
          <a:prstGeom prst="rect">
            <a:avLst/>
          </a:prstGeom>
          <a:ln w="12700">
            <a:miter lim="400000"/>
          </a:ln>
        </p:spPr>
      </p:pic>
      <p:sp>
        <p:nvSpPr>
          <p:cNvPr id="42" name="Shape 42"/>
          <p:cNvSpPr>
            <a:spLocks noGrp="1"/>
          </p:cNvSpPr>
          <p:nvPr>
            <p:ph type="title"/>
          </p:nvPr>
        </p:nvSpPr>
        <p:spPr>
          <a:xfrm>
            <a:off x="650239" y="135467"/>
            <a:ext cx="11704321" cy="2140373"/>
          </a:xfrm>
          <a:prstGeom prst="rect">
            <a:avLst/>
          </a:prstGeom>
        </p:spPr>
        <p:txBody>
          <a:bodyPr>
            <a:normAutofit/>
          </a:bodyPr>
          <a:lstStyle>
            <a:lvl1pPr algn="r" defTabSz="914400">
              <a:defRPr sz="5600" b="1">
                <a:solidFill>
                  <a:srgbClr val="094053"/>
                </a:solidFill>
                <a:uFill>
                  <a:solidFill>
                    <a:srgbClr val="094053"/>
                  </a:solidFill>
                </a:uFill>
                <a:latin typeface="Trebuchet MS"/>
                <a:ea typeface="Trebuchet MS"/>
                <a:cs typeface="Trebuchet MS"/>
                <a:sym typeface="Trebuchet MS"/>
              </a:defRPr>
            </a:lvl1pPr>
          </a:lstStyle>
          <a:p>
            <a:pPr lvl="0">
              <a:defRPr sz="1800" b="0">
                <a:solidFill>
                  <a:srgbClr val="000000"/>
                </a:solidFill>
                <a:uFillTx/>
              </a:defRPr>
            </a:pPr>
            <a:r>
              <a:rPr sz="5600" b="1">
                <a:solidFill>
                  <a:srgbClr val="094053"/>
                </a:solidFill>
                <a:uFill>
                  <a:solidFill>
                    <a:srgbClr val="094053"/>
                  </a:solidFill>
                </a:uFill>
              </a:rPr>
              <a:t>Title Text</a:t>
            </a:r>
          </a:p>
        </p:txBody>
      </p:sp>
      <p:sp>
        <p:nvSpPr>
          <p:cNvPr id="43" name="Shape 43"/>
          <p:cNvSpPr>
            <a:spLocks noGrp="1"/>
          </p:cNvSpPr>
          <p:nvPr>
            <p:ph type="body" idx="1"/>
          </p:nvPr>
        </p:nvSpPr>
        <p:spPr>
          <a:xfrm>
            <a:off x="650239" y="2275840"/>
            <a:ext cx="5743787" cy="7477760"/>
          </a:xfrm>
          <a:prstGeom prst="rect">
            <a:avLst/>
          </a:prstGeom>
        </p:spPr>
        <p:txBody>
          <a:bodyPr lIns="72248" tIns="72248" rIns="72248" bIns="72248">
            <a:normAutofit/>
          </a:bodyPr>
          <a:lstStyle>
            <a:lvl1pPr marL="476250" indent="-476250" algn="l" defTabSz="914400">
              <a:spcBef>
                <a:spcPts val="800"/>
              </a:spcBef>
              <a:buSzPct val="100000"/>
              <a:buChar char="•"/>
              <a:defRPr sz="5000">
                <a:uFill>
                  <a:solidFill/>
                </a:uFill>
              </a:defRPr>
            </a:lvl1pPr>
            <a:lvl2pPr marL="933450" indent="-476250" algn="l" defTabSz="914400">
              <a:spcBef>
                <a:spcPts val="800"/>
              </a:spcBef>
              <a:buSzPct val="100000"/>
              <a:buChar char="–"/>
              <a:defRPr sz="5000">
                <a:uFill>
                  <a:solidFill/>
                </a:uFill>
              </a:defRPr>
            </a:lvl2pPr>
            <a:lvl3pPr marL="1322614" indent="-408214" algn="l" defTabSz="914400">
              <a:spcBef>
                <a:spcPts val="800"/>
              </a:spcBef>
              <a:buSzPct val="100000"/>
              <a:buChar char="•"/>
              <a:defRPr sz="5000">
                <a:uFill>
                  <a:solidFill/>
                </a:uFill>
              </a:defRPr>
            </a:lvl3pPr>
            <a:lvl4pPr marL="1847850" indent="-476250" algn="l" defTabSz="914400">
              <a:spcBef>
                <a:spcPts val="800"/>
              </a:spcBef>
              <a:buSzPct val="100000"/>
              <a:buChar char="–"/>
              <a:defRPr sz="5000">
                <a:uFill>
                  <a:solidFill/>
                </a:uFill>
              </a:defRPr>
            </a:lvl4pPr>
            <a:lvl5pPr marL="2400300" indent="-571500" algn="l" defTabSz="914400">
              <a:spcBef>
                <a:spcPts val="800"/>
              </a:spcBef>
              <a:buSzPct val="100000"/>
              <a:buChar char="»"/>
              <a:defRPr sz="5000">
                <a:uFill>
                  <a:solidFill/>
                </a:uFill>
              </a:defRPr>
            </a:lvl5pPr>
          </a:lstStyle>
          <a:p>
            <a:pPr lvl="0">
              <a:defRPr sz="1800">
                <a:uFillTx/>
              </a:defRPr>
            </a:pPr>
            <a:r>
              <a:rPr sz="5000">
                <a:uFill>
                  <a:solidFill/>
                </a:uFill>
              </a:rPr>
              <a:t>Body Level One</a:t>
            </a:r>
          </a:p>
          <a:p>
            <a:pPr lvl="1">
              <a:defRPr sz="1800">
                <a:uFillTx/>
              </a:defRPr>
            </a:pPr>
            <a:r>
              <a:rPr sz="5000">
                <a:uFill>
                  <a:solidFill/>
                </a:uFill>
              </a:rPr>
              <a:t>Body Level Two</a:t>
            </a:r>
          </a:p>
          <a:p>
            <a:pPr lvl="2">
              <a:defRPr sz="1800">
                <a:uFillTx/>
              </a:defRPr>
            </a:pPr>
            <a:r>
              <a:rPr sz="5000">
                <a:uFill>
                  <a:solidFill/>
                </a:uFill>
              </a:rPr>
              <a:t>Body Level Three</a:t>
            </a:r>
          </a:p>
          <a:p>
            <a:pPr lvl="3">
              <a:defRPr sz="1800">
                <a:uFillTx/>
              </a:defRPr>
            </a:pPr>
            <a:r>
              <a:rPr sz="5000">
                <a:uFill>
                  <a:solidFill/>
                </a:uFill>
              </a:rPr>
              <a:t>Body Level Four</a:t>
            </a:r>
          </a:p>
          <a:p>
            <a:pPr lvl="4">
              <a:defRPr sz="1800">
                <a:uFillTx/>
              </a:defRPr>
            </a:pPr>
            <a:r>
              <a:rPr sz="5000">
                <a:uFill>
                  <a:solidFill/>
                </a:uFill>
              </a:rPr>
              <a:t>Body Level Five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5" name="Shape 45"/>
          <p:cNvSpPr>
            <a:spLocks noGrp="1"/>
          </p:cNvSpPr>
          <p:nvPr>
            <p:ph type="title"/>
          </p:nvPr>
        </p:nvSpPr>
        <p:spPr>
          <a:xfrm>
            <a:off x="1270000" y="254000"/>
            <a:ext cx="10464800" cy="2438400"/>
          </a:xfrm>
          <a:prstGeom prst="rect">
            <a:avLst/>
          </a:prstGeom>
        </p:spPr>
        <p:txBody>
          <a:bodyPr lIns="0" tIns="0" rIns="0" bIns="0">
            <a:normAutofit/>
          </a:bodyPr>
          <a:lstStyle>
            <a:lvl1pPr algn="ctr" defTabSz="584200">
              <a:defRPr sz="8000">
                <a:latin typeface="+mn-lt"/>
                <a:ea typeface="+mn-ea"/>
                <a:cs typeface="+mn-cs"/>
                <a:sym typeface="Helvetica Light"/>
              </a:defRPr>
            </a:lvl1pPr>
          </a:lstStyle>
          <a:p>
            <a:pPr lvl="0">
              <a:defRPr sz="1800"/>
            </a:pPr>
            <a:r>
              <a:rPr sz="8000"/>
              <a:t>Title Text</a:t>
            </a:r>
          </a:p>
        </p:txBody>
      </p:sp>
      <p:sp>
        <p:nvSpPr>
          <p:cNvPr id="46" name="Shape 46"/>
          <p:cNvSpPr>
            <a:spLocks noGrp="1"/>
          </p:cNvSpPr>
          <p:nvPr>
            <p:ph type="body" idx="1"/>
          </p:nvPr>
        </p:nvSpPr>
        <p:spPr>
          <a:xfrm>
            <a:off x="1270000" y="2768600"/>
            <a:ext cx="10464800" cy="5715000"/>
          </a:xfrm>
          <a:prstGeom prst="rect">
            <a:avLst/>
          </a:prstGeom>
        </p:spPr>
        <p:txBody>
          <a:bodyPr lIns="0" tIns="0" rIns="0" bIns="0" anchor="ctr">
            <a:normAutofit/>
          </a:bodyPr>
          <a:lstStyle>
            <a:lvl1pPr marL="381000" indent="-381000" algn="l" defTabSz="584200">
              <a:spcBef>
                <a:spcPts val="4200"/>
              </a:spcBef>
              <a:buSzPct val="100000"/>
              <a:buChar char="•"/>
              <a:defRPr sz="3800">
                <a:latin typeface="+mn-lt"/>
                <a:ea typeface="+mn-ea"/>
                <a:cs typeface="+mn-cs"/>
                <a:sym typeface="Helvetica Light"/>
              </a:defRPr>
            </a:lvl1pPr>
            <a:lvl2pPr marL="762000" indent="-381000" algn="l" defTabSz="584200">
              <a:spcBef>
                <a:spcPts val="4200"/>
              </a:spcBef>
              <a:buSzPct val="100000"/>
              <a:buChar char="•"/>
              <a:defRPr sz="3800">
                <a:latin typeface="+mn-lt"/>
                <a:ea typeface="+mn-ea"/>
                <a:cs typeface="+mn-cs"/>
                <a:sym typeface="Helvetica Light"/>
              </a:defRPr>
            </a:lvl2pPr>
            <a:lvl3pPr marL="1143000" indent="-381000" algn="l" defTabSz="584200">
              <a:spcBef>
                <a:spcPts val="4200"/>
              </a:spcBef>
              <a:buSzPct val="100000"/>
              <a:buChar char="•"/>
              <a:defRPr sz="3800">
                <a:latin typeface="+mn-lt"/>
                <a:ea typeface="+mn-ea"/>
                <a:cs typeface="+mn-cs"/>
                <a:sym typeface="Helvetica Light"/>
              </a:defRPr>
            </a:lvl3pPr>
            <a:lvl4pPr marL="1524000" indent="-381000" algn="l" defTabSz="584200">
              <a:spcBef>
                <a:spcPts val="4200"/>
              </a:spcBef>
              <a:buSzPct val="100000"/>
              <a:buChar char="•"/>
              <a:defRPr sz="3800">
                <a:latin typeface="+mn-lt"/>
                <a:ea typeface="+mn-ea"/>
                <a:cs typeface="+mn-cs"/>
                <a:sym typeface="Helvetica Light"/>
              </a:defRPr>
            </a:lvl4pPr>
            <a:lvl5pPr marL="1905000" indent="-381000" algn="l" defTabSz="584200">
              <a:spcBef>
                <a:spcPts val="4200"/>
              </a:spcBef>
              <a:buSzPct val="100000"/>
              <a:buChar char="•"/>
              <a:defRPr sz="3800">
                <a:latin typeface="+mn-lt"/>
                <a:ea typeface="+mn-ea"/>
                <a:cs typeface="+mn-cs"/>
                <a:sym typeface="Helvetica Light"/>
              </a:defRPr>
            </a:lvl5p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8" name="Shape 48"/>
          <p:cNvSpPr>
            <a:spLocks noGrp="1"/>
          </p:cNvSpPr>
          <p:nvPr>
            <p:ph type="title"/>
          </p:nvPr>
        </p:nvSpPr>
        <p:spPr>
          <a:xfrm>
            <a:off x="1270000" y="254000"/>
            <a:ext cx="10464800" cy="2438400"/>
          </a:xfrm>
          <a:prstGeom prst="rect">
            <a:avLst/>
          </a:prstGeom>
        </p:spPr>
        <p:txBody>
          <a:bodyPr lIns="0" tIns="0" rIns="0" bIns="0">
            <a:normAutofit/>
          </a:bodyPr>
          <a:lstStyle>
            <a:lvl1pPr algn="ctr" defTabSz="584200">
              <a:defRPr sz="8000">
                <a:latin typeface="+mn-lt"/>
                <a:ea typeface="+mn-ea"/>
                <a:cs typeface="+mn-cs"/>
                <a:sym typeface="Helvetica Light"/>
              </a:defRPr>
            </a:lvl1pPr>
          </a:lstStyle>
          <a:p>
            <a:pPr lvl="0">
              <a:defRPr sz="1800"/>
            </a:pPr>
            <a:r>
              <a:rPr sz="8000"/>
              <a:t>Title Text</a:t>
            </a:r>
          </a:p>
        </p:txBody>
      </p:sp>
      <p:sp>
        <p:nvSpPr>
          <p:cNvPr id="49" name="Shape 49"/>
          <p:cNvSpPr>
            <a:spLocks noGrp="1"/>
          </p:cNvSpPr>
          <p:nvPr>
            <p:ph type="body" idx="1"/>
          </p:nvPr>
        </p:nvSpPr>
        <p:spPr>
          <a:xfrm>
            <a:off x="1270000" y="2768600"/>
            <a:ext cx="10464800" cy="5715000"/>
          </a:xfrm>
          <a:prstGeom prst="rect">
            <a:avLst/>
          </a:prstGeom>
        </p:spPr>
        <p:txBody>
          <a:bodyPr lIns="0" tIns="0" rIns="0" bIns="0" anchor="ctr">
            <a:normAutofit/>
          </a:bodyPr>
          <a:lstStyle>
            <a:lvl1pPr marL="381000" indent="-381000" algn="l" defTabSz="584200">
              <a:spcBef>
                <a:spcPts val="4200"/>
              </a:spcBef>
              <a:buSzPct val="100000"/>
              <a:buChar char="•"/>
              <a:defRPr sz="3800">
                <a:latin typeface="+mn-lt"/>
                <a:ea typeface="+mn-ea"/>
                <a:cs typeface="+mn-cs"/>
                <a:sym typeface="Helvetica Light"/>
              </a:defRPr>
            </a:lvl1pPr>
            <a:lvl2pPr marL="762000" indent="-381000" algn="l" defTabSz="584200">
              <a:spcBef>
                <a:spcPts val="4200"/>
              </a:spcBef>
              <a:buSzPct val="100000"/>
              <a:buChar char="•"/>
              <a:defRPr sz="3800">
                <a:latin typeface="+mn-lt"/>
                <a:ea typeface="+mn-ea"/>
                <a:cs typeface="+mn-cs"/>
                <a:sym typeface="Helvetica Light"/>
              </a:defRPr>
            </a:lvl2pPr>
            <a:lvl3pPr marL="1143000" indent="-381000" algn="l" defTabSz="584200">
              <a:spcBef>
                <a:spcPts val="4200"/>
              </a:spcBef>
              <a:buSzPct val="100000"/>
              <a:buChar char="•"/>
              <a:defRPr sz="3800">
                <a:latin typeface="+mn-lt"/>
                <a:ea typeface="+mn-ea"/>
                <a:cs typeface="+mn-cs"/>
                <a:sym typeface="Helvetica Light"/>
              </a:defRPr>
            </a:lvl3pPr>
            <a:lvl4pPr marL="1524000" indent="-381000" algn="l" defTabSz="584200">
              <a:spcBef>
                <a:spcPts val="4200"/>
              </a:spcBef>
              <a:buSzPct val="100000"/>
              <a:buChar char="•"/>
              <a:defRPr sz="3800">
                <a:latin typeface="+mn-lt"/>
                <a:ea typeface="+mn-ea"/>
                <a:cs typeface="+mn-cs"/>
                <a:sym typeface="Helvetica Light"/>
              </a:defRPr>
            </a:lvl4pPr>
            <a:lvl5pPr marL="1905000" indent="-381000" algn="l" defTabSz="584200">
              <a:spcBef>
                <a:spcPts val="4200"/>
              </a:spcBef>
              <a:buSzPct val="100000"/>
              <a:buChar char="•"/>
              <a:defRPr sz="3800">
                <a:latin typeface="+mn-lt"/>
                <a:ea typeface="+mn-ea"/>
                <a:cs typeface="+mn-cs"/>
                <a:sym typeface="Helvetica Light"/>
              </a:defRPr>
            </a:lvl5p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1" name="Shape 11"/>
          <p:cNvSpPr>
            <a:spLocks noGrp="1"/>
          </p:cNvSpPr>
          <p:nvPr>
            <p:ph type="title"/>
          </p:nvPr>
        </p:nvSpPr>
        <p:spPr>
          <a:xfrm>
            <a:off x="1270000" y="6718300"/>
            <a:ext cx="10464800" cy="1422400"/>
          </a:xfrm>
          <a:prstGeom prst="rect">
            <a:avLst/>
          </a:prstGeom>
        </p:spPr>
        <p:txBody>
          <a:bodyPr lIns="0" tIns="0" rIns="0" bIns="0" anchor="b">
            <a:normAutofit/>
          </a:bodyPr>
          <a:lstStyle>
            <a:lvl1pPr algn="ctr" defTabSz="584200">
              <a:defRPr sz="8000">
                <a:latin typeface="+mn-lt"/>
                <a:ea typeface="+mn-ea"/>
                <a:cs typeface="+mn-cs"/>
                <a:sym typeface="Helvetica Light"/>
              </a:defRPr>
            </a:lvl1pPr>
          </a:lstStyle>
          <a:p>
            <a:pPr lvl="0">
              <a:defRPr sz="1800"/>
            </a:pPr>
            <a:r>
              <a:rPr sz="8000"/>
              <a:t>Title Text</a:t>
            </a:r>
          </a:p>
        </p:txBody>
      </p:sp>
      <p:sp>
        <p:nvSpPr>
          <p:cNvPr id="12" name="Shape 12"/>
          <p:cNvSpPr>
            <a:spLocks noGrp="1"/>
          </p:cNvSpPr>
          <p:nvPr>
            <p:ph type="body" idx="1"/>
          </p:nvPr>
        </p:nvSpPr>
        <p:spPr>
          <a:xfrm>
            <a:off x="1270000" y="8191500"/>
            <a:ext cx="10464800" cy="1130300"/>
          </a:xfrm>
          <a:prstGeom prst="rect">
            <a:avLst/>
          </a:prstGeom>
        </p:spPr>
        <p:txBody>
          <a:bodyPr lIns="0" tIns="0" rIns="0" bIns="0">
            <a:normAutofit/>
          </a:bodyPr>
          <a:lstStyle>
            <a:lvl1pPr defTabSz="584200">
              <a:defRPr sz="3200">
                <a:latin typeface="+mn-lt"/>
                <a:ea typeface="+mn-ea"/>
                <a:cs typeface="+mn-cs"/>
                <a:sym typeface="Helvetica Light"/>
              </a:defRPr>
            </a:lvl1pPr>
            <a:lvl2pPr indent="228600" defTabSz="584200">
              <a:defRPr sz="3200">
                <a:latin typeface="+mn-lt"/>
                <a:ea typeface="+mn-ea"/>
                <a:cs typeface="+mn-cs"/>
                <a:sym typeface="Helvetica Light"/>
              </a:defRPr>
            </a:lvl2pPr>
            <a:lvl3pPr indent="457200" defTabSz="584200">
              <a:defRPr sz="3200">
                <a:latin typeface="+mn-lt"/>
                <a:ea typeface="+mn-ea"/>
                <a:cs typeface="+mn-cs"/>
                <a:sym typeface="Helvetica Light"/>
              </a:defRPr>
            </a:lvl3pPr>
            <a:lvl4pPr indent="685800" defTabSz="584200">
              <a:defRPr sz="3200">
                <a:latin typeface="+mn-lt"/>
                <a:ea typeface="+mn-ea"/>
                <a:cs typeface="+mn-cs"/>
                <a:sym typeface="Helvetica Light"/>
              </a:defRPr>
            </a:lvl4pPr>
            <a:lvl5pPr indent="914400" defTabSz="584200">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1270000" y="3225800"/>
            <a:ext cx="10464800" cy="3302000"/>
          </a:xfrm>
          <a:prstGeom prst="rect">
            <a:avLst/>
          </a:prstGeom>
        </p:spPr>
        <p:txBody>
          <a:bodyPr lIns="0" tIns="0" rIns="0" bIns="0">
            <a:normAutofit/>
          </a:bodyPr>
          <a:lstStyle>
            <a:lvl1pPr algn="ctr" defTabSz="584200">
              <a:defRPr sz="8000">
                <a:latin typeface="+mn-lt"/>
                <a:ea typeface="+mn-ea"/>
                <a:cs typeface="+mn-cs"/>
                <a:sym typeface="Helvetica Light"/>
              </a:defRPr>
            </a:lvl1p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6" name="Shape 16"/>
          <p:cNvSpPr>
            <a:spLocks noGrp="1"/>
          </p:cNvSpPr>
          <p:nvPr>
            <p:ph type="title"/>
          </p:nvPr>
        </p:nvSpPr>
        <p:spPr>
          <a:xfrm>
            <a:off x="952500" y="635000"/>
            <a:ext cx="5334000" cy="3987800"/>
          </a:xfrm>
          <a:prstGeom prst="rect">
            <a:avLst/>
          </a:prstGeom>
        </p:spPr>
        <p:txBody>
          <a:bodyPr lIns="0" tIns="0" rIns="0" bIns="0" anchor="b">
            <a:normAutofit/>
          </a:bodyPr>
          <a:lstStyle>
            <a:lvl1pPr algn="ctr" defTabSz="584200">
              <a:defRPr sz="6000">
                <a:latin typeface="+mn-lt"/>
                <a:ea typeface="+mn-ea"/>
                <a:cs typeface="+mn-cs"/>
                <a:sym typeface="Helvetica Light"/>
              </a:defRPr>
            </a:lvl1pPr>
          </a:lstStyle>
          <a:p>
            <a:pPr lvl="0">
              <a:defRPr sz="1800"/>
            </a:pPr>
            <a:r>
              <a:rPr sz="6000"/>
              <a:t>Title Text</a:t>
            </a:r>
          </a:p>
        </p:txBody>
      </p:sp>
      <p:sp>
        <p:nvSpPr>
          <p:cNvPr id="17" name="Shape 17"/>
          <p:cNvSpPr>
            <a:spLocks noGrp="1"/>
          </p:cNvSpPr>
          <p:nvPr>
            <p:ph type="body" idx="1"/>
          </p:nvPr>
        </p:nvSpPr>
        <p:spPr>
          <a:xfrm>
            <a:off x="952500" y="4762500"/>
            <a:ext cx="5334000" cy="4102100"/>
          </a:xfrm>
          <a:prstGeom prst="rect">
            <a:avLst/>
          </a:prstGeom>
        </p:spPr>
        <p:txBody>
          <a:bodyPr lIns="0" tIns="0" rIns="0" bIns="0">
            <a:normAutofit/>
          </a:bodyPr>
          <a:lstStyle>
            <a:lvl1pPr defTabSz="584200">
              <a:defRPr sz="3200">
                <a:latin typeface="+mn-lt"/>
                <a:ea typeface="+mn-ea"/>
                <a:cs typeface="+mn-cs"/>
                <a:sym typeface="Helvetica Light"/>
              </a:defRPr>
            </a:lvl1pPr>
            <a:lvl2pPr indent="228600" defTabSz="584200">
              <a:defRPr sz="3200">
                <a:latin typeface="+mn-lt"/>
                <a:ea typeface="+mn-ea"/>
                <a:cs typeface="+mn-cs"/>
                <a:sym typeface="Helvetica Light"/>
              </a:defRPr>
            </a:lvl2pPr>
            <a:lvl3pPr indent="457200" defTabSz="584200">
              <a:defRPr sz="3200">
                <a:latin typeface="+mn-lt"/>
                <a:ea typeface="+mn-ea"/>
                <a:cs typeface="+mn-cs"/>
                <a:sym typeface="Helvetica Light"/>
              </a:defRPr>
            </a:lvl3pPr>
            <a:lvl4pPr indent="685800" defTabSz="584200">
              <a:defRPr sz="3200">
                <a:latin typeface="+mn-lt"/>
                <a:ea typeface="+mn-ea"/>
                <a:cs typeface="+mn-cs"/>
                <a:sym typeface="Helvetica Light"/>
              </a:defRPr>
            </a:lvl4pPr>
            <a:lvl5pPr indent="914400" defTabSz="584200">
              <a:defRPr sz="3200">
                <a:latin typeface="+mn-lt"/>
                <a:ea typeface="+mn-ea"/>
                <a:cs typeface="+mn-cs"/>
                <a:sym typeface="Helvetica Light"/>
              </a:defRPr>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xfrm>
            <a:off x="952500" y="444500"/>
            <a:ext cx="11099800" cy="2159000"/>
          </a:xfrm>
          <a:prstGeom prst="rect">
            <a:avLst/>
          </a:prstGeom>
        </p:spPr>
        <p:txBody>
          <a:bodyPr lIns="0" tIns="0" rIns="0" bIns="0">
            <a:normAutofit/>
          </a:bodyPr>
          <a:lstStyle>
            <a:lvl1pPr algn="ctr" defTabSz="584200">
              <a:defRPr sz="8000">
                <a:latin typeface="+mn-lt"/>
                <a:ea typeface="+mn-ea"/>
                <a:cs typeface="+mn-cs"/>
                <a:sym typeface="Helvetica Light"/>
              </a:defRPr>
            </a:lvl1p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xfrm>
            <a:off x="952500" y="444500"/>
            <a:ext cx="11099800" cy="2159000"/>
          </a:xfrm>
          <a:prstGeom prst="rect">
            <a:avLst/>
          </a:prstGeom>
        </p:spPr>
        <p:txBody>
          <a:bodyPr lIns="0" tIns="0" rIns="0" bIns="0">
            <a:normAutofit/>
          </a:bodyPr>
          <a:lstStyle>
            <a:lvl1pPr algn="ctr" defTabSz="584200">
              <a:defRPr sz="8000">
                <a:latin typeface="+mn-lt"/>
                <a:ea typeface="+mn-ea"/>
                <a:cs typeface="+mn-cs"/>
                <a:sym typeface="Helvetica Light"/>
              </a:defRPr>
            </a:lvl1pPr>
          </a:lstStyle>
          <a:p>
            <a:pPr lvl="0">
              <a:defRPr sz="1800"/>
            </a:pPr>
            <a:r>
              <a:rPr sz="8000"/>
              <a:t>Title Text</a:t>
            </a:r>
          </a:p>
        </p:txBody>
      </p:sp>
      <p:sp>
        <p:nvSpPr>
          <p:cNvPr id="22" name="Shape 22"/>
          <p:cNvSpPr>
            <a:spLocks noGrp="1"/>
          </p:cNvSpPr>
          <p:nvPr>
            <p:ph type="body" idx="1"/>
          </p:nvPr>
        </p:nvSpPr>
        <p:spPr>
          <a:xfrm>
            <a:off x="952500" y="2603500"/>
            <a:ext cx="11099800" cy="6286500"/>
          </a:xfrm>
          <a:prstGeom prst="rect">
            <a:avLst/>
          </a:prstGeom>
        </p:spPr>
        <p:txBody>
          <a:bodyPr lIns="0" tIns="0" rIns="0" bIns="0" anchor="ctr">
            <a:normAutofit/>
          </a:bodyPr>
          <a:lstStyle>
            <a:lvl1pPr marL="444500" indent="-444500" algn="l" defTabSz="584200">
              <a:spcBef>
                <a:spcPts val="4200"/>
              </a:spcBef>
              <a:buSzPct val="75000"/>
              <a:buChar char="•"/>
              <a:defRPr sz="3600">
                <a:latin typeface="+mn-lt"/>
                <a:ea typeface="+mn-ea"/>
                <a:cs typeface="+mn-cs"/>
                <a:sym typeface="Helvetica Light"/>
              </a:defRPr>
            </a:lvl1pPr>
            <a:lvl2pPr marL="889000" indent="-444500" algn="l" defTabSz="584200">
              <a:spcBef>
                <a:spcPts val="4200"/>
              </a:spcBef>
              <a:buSzPct val="75000"/>
              <a:buChar char="•"/>
              <a:defRPr sz="3600">
                <a:latin typeface="+mn-lt"/>
                <a:ea typeface="+mn-ea"/>
                <a:cs typeface="+mn-cs"/>
                <a:sym typeface="Helvetica Light"/>
              </a:defRPr>
            </a:lvl2pPr>
            <a:lvl3pPr marL="1333500" indent="-444500" algn="l" defTabSz="584200">
              <a:spcBef>
                <a:spcPts val="4200"/>
              </a:spcBef>
              <a:buSzPct val="75000"/>
              <a:buChar char="•"/>
              <a:defRPr sz="3600">
                <a:latin typeface="+mn-lt"/>
                <a:ea typeface="+mn-ea"/>
                <a:cs typeface="+mn-cs"/>
                <a:sym typeface="Helvetica Light"/>
              </a:defRPr>
            </a:lvl3pPr>
            <a:lvl4pPr marL="1778000" indent="-444500" algn="l" defTabSz="584200">
              <a:spcBef>
                <a:spcPts val="4200"/>
              </a:spcBef>
              <a:buSzPct val="75000"/>
              <a:buChar char="•"/>
              <a:defRPr sz="3600">
                <a:latin typeface="+mn-lt"/>
                <a:ea typeface="+mn-ea"/>
                <a:cs typeface="+mn-cs"/>
                <a:sym typeface="Helvetica Light"/>
              </a:defRPr>
            </a:lvl4pPr>
            <a:lvl5pPr marL="2222500" indent="-444500" algn="l" defTabSz="584200">
              <a:spcBef>
                <a:spcPts val="4200"/>
              </a:spcBef>
              <a:buSzPct val="75000"/>
              <a:buChar char="•"/>
              <a:defRPr sz="3600">
                <a:latin typeface="+mn-lt"/>
                <a:ea typeface="+mn-ea"/>
                <a:cs typeface="+mn-cs"/>
                <a:sym typeface="Helvetica Light"/>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952500" y="444500"/>
            <a:ext cx="11099800" cy="2159000"/>
          </a:xfrm>
          <a:prstGeom prst="rect">
            <a:avLst/>
          </a:prstGeom>
        </p:spPr>
        <p:txBody>
          <a:bodyPr lIns="0" tIns="0" rIns="0" bIns="0">
            <a:normAutofit/>
          </a:bodyPr>
          <a:lstStyle>
            <a:lvl1pPr algn="ctr" defTabSz="584200">
              <a:defRPr sz="8000">
                <a:latin typeface="+mn-lt"/>
                <a:ea typeface="+mn-ea"/>
                <a:cs typeface="+mn-cs"/>
                <a:sym typeface="Helvetica Light"/>
              </a:defRPr>
            </a:lvl1pPr>
          </a:lstStyle>
          <a:p>
            <a:pPr lvl="0">
              <a:defRPr sz="1800"/>
            </a:pPr>
            <a:r>
              <a:rPr sz="8000"/>
              <a:t>Title Text</a:t>
            </a:r>
          </a:p>
        </p:txBody>
      </p:sp>
      <p:sp>
        <p:nvSpPr>
          <p:cNvPr id="25" name="Shape 25"/>
          <p:cNvSpPr>
            <a:spLocks noGrp="1"/>
          </p:cNvSpPr>
          <p:nvPr>
            <p:ph type="body" idx="1"/>
          </p:nvPr>
        </p:nvSpPr>
        <p:spPr>
          <a:xfrm>
            <a:off x="952500" y="2603500"/>
            <a:ext cx="5334000" cy="6286500"/>
          </a:xfrm>
          <a:prstGeom prst="rect">
            <a:avLst/>
          </a:prstGeom>
        </p:spPr>
        <p:txBody>
          <a:bodyPr lIns="0" tIns="0" rIns="0" bIns="0" anchor="ctr">
            <a:normAutofit/>
          </a:bodyPr>
          <a:lstStyle>
            <a:lvl1pPr marL="342900" indent="-342900" algn="l" defTabSz="584200">
              <a:spcBef>
                <a:spcPts val="3200"/>
              </a:spcBef>
              <a:buSzPct val="75000"/>
              <a:buChar char="•"/>
              <a:defRPr sz="2800">
                <a:latin typeface="+mn-lt"/>
                <a:ea typeface="+mn-ea"/>
                <a:cs typeface="+mn-cs"/>
                <a:sym typeface="Helvetica Light"/>
              </a:defRPr>
            </a:lvl1pPr>
            <a:lvl2pPr marL="685800" indent="-342900" algn="l" defTabSz="584200">
              <a:spcBef>
                <a:spcPts val="3200"/>
              </a:spcBef>
              <a:buSzPct val="75000"/>
              <a:buChar char="•"/>
              <a:defRPr sz="2800">
                <a:latin typeface="+mn-lt"/>
                <a:ea typeface="+mn-ea"/>
                <a:cs typeface="+mn-cs"/>
                <a:sym typeface="Helvetica Light"/>
              </a:defRPr>
            </a:lvl2pPr>
            <a:lvl3pPr marL="1028700" indent="-342900" algn="l" defTabSz="584200">
              <a:spcBef>
                <a:spcPts val="3200"/>
              </a:spcBef>
              <a:buSzPct val="75000"/>
              <a:buChar char="•"/>
              <a:defRPr sz="2800">
                <a:latin typeface="+mn-lt"/>
                <a:ea typeface="+mn-ea"/>
                <a:cs typeface="+mn-cs"/>
                <a:sym typeface="Helvetica Light"/>
              </a:defRPr>
            </a:lvl3pPr>
            <a:lvl4pPr marL="1371600" indent="-342900" algn="l" defTabSz="584200">
              <a:spcBef>
                <a:spcPts val="3200"/>
              </a:spcBef>
              <a:buSzPct val="75000"/>
              <a:buChar char="•"/>
              <a:defRPr sz="2800">
                <a:latin typeface="+mn-lt"/>
                <a:ea typeface="+mn-ea"/>
                <a:cs typeface="+mn-cs"/>
                <a:sym typeface="Helvetica Light"/>
              </a:defRPr>
            </a:lvl4pPr>
            <a:lvl5pPr marL="1714500" indent="-342900" algn="l" defTabSz="584200">
              <a:spcBef>
                <a:spcPts val="3200"/>
              </a:spcBef>
              <a:buSzPct val="75000"/>
              <a:buChar char="•"/>
              <a:defRPr sz="2800">
                <a:latin typeface="+mn-lt"/>
                <a:ea typeface="+mn-ea"/>
                <a:cs typeface="+mn-cs"/>
                <a:sym typeface="Helvetica Light"/>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27" name="Shape 27"/>
          <p:cNvSpPr>
            <a:spLocks noGrp="1"/>
          </p:cNvSpPr>
          <p:nvPr>
            <p:ph type="body" idx="1"/>
          </p:nvPr>
        </p:nvSpPr>
        <p:spPr>
          <a:xfrm>
            <a:off x="952500" y="1270000"/>
            <a:ext cx="11099800" cy="7213600"/>
          </a:xfrm>
          <a:prstGeom prst="rect">
            <a:avLst/>
          </a:prstGeom>
        </p:spPr>
        <p:txBody>
          <a:bodyPr lIns="0" tIns="0" rIns="0" bIns="0" anchor="ctr">
            <a:normAutofit/>
          </a:bodyPr>
          <a:lstStyle>
            <a:lvl1pPr marL="444500" indent="-444500" algn="l" defTabSz="584200">
              <a:spcBef>
                <a:spcPts val="4200"/>
              </a:spcBef>
              <a:buSzPct val="75000"/>
              <a:buChar char="•"/>
              <a:defRPr sz="3600">
                <a:latin typeface="+mn-lt"/>
                <a:ea typeface="+mn-ea"/>
                <a:cs typeface="+mn-cs"/>
                <a:sym typeface="Helvetica Light"/>
              </a:defRPr>
            </a:lvl1pPr>
            <a:lvl2pPr marL="889000" indent="-444500" algn="l" defTabSz="584200">
              <a:spcBef>
                <a:spcPts val="4200"/>
              </a:spcBef>
              <a:buSzPct val="75000"/>
              <a:buChar char="•"/>
              <a:defRPr sz="3600">
                <a:latin typeface="+mn-lt"/>
                <a:ea typeface="+mn-ea"/>
                <a:cs typeface="+mn-cs"/>
                <a:sym typeface="Helvetica Light"/>
              </a:defRPr>
            </a:lvl2pPr>
            <a:lvl3pPr marL="1333500" indent="-444500" algn="l" defTabSz="584200">
              <a:spcBef>
                <a:spcPts val="4200"/>
              </a:spcBef>
              <a:buSzPct val="75000"/>
              <a:buChar char="•"/>
              <a:defRPr sz="3600">
                <a:latin typeface="+mn-lt"/>
                <a:ea typeface="+mn-ea"/>
                <a:cs typeface="+mn-cs"/>
                <a:sym typeface="Helvetica Light"/>
              </a:defRPr>
            </a:lvl3pPr>
            <a:lvl4pPr marL="1778000" indent="-444500" algn="l" defTabSz="584200">
              <a:spcBef>
                <a:spcPts val="4200"/>
              </a:spcBef>
              <a:buSzPct val="75000"/>
              <a:buChar char="•"/>
              <a:defRPr sz="3600">
                <a:latin typeface="+mn-lt"/>
                <a:ea typeface="+mn-ea"/>
                <a:cs typeface="+mn-cs"/>
                <a:sym typeface="Helvetica Light"/>
              </a:defRPr>
            </a:lvl4pPr>
            <a:lvl5pPr marL="2222500" indent="-444500" algn="l" defTabSz="584200">
              <a:spcBef>
                <a:spcPts val="4200"/>
              </a:spcBef>
              <a:buSzPct val="75000"/>
              <a:buChar char="•"/>
              <a:defRPr sz="3600">
                <a:latin typeface="+mn-lt"/>
                <a:ea typeface="+mn-ea"/>
                <a:cs typeface="+mn-cs"/>
                <a:sym typeface="Helvetica Light"/>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image1.png"/>
          <p:cNvPicPr/>
          <p:nvPr/>
        </p:nvPicPr>
        <p:blipFill>
          <a:blip r:embed="rId19">
            <a:extLst/>
          </a:blip>
          <a:stretch>
            <a:fillRect/>
          </a:stretch>
        </p:blipFill>
        <p:spPr>
          <a:xfrm>
            <a:off x="153528" y="153528"/>
            <a:ext cx="2560321" cy="1280162"/>
          </a:xfrm>
          <a:prstGeom prst="rect">
            <a:avLst/>
          </a:prstGeom>
          <a:ln w="12700">
            <a:miter lim="400000"/>
          </a:ln>
        </p:spPr>
      </p:pic>
      <p:sp>
        <p:nvSpPr>
          <p:cNvPr id="3" name="Shape 3"/>
          <p:cNvSpPr/>
          <p:nvPr/>
        </p:nvSpPr>
        <p:spPr>
          <a:xfrm>
            <a:off x="0" y="8985956"/>
            <a:ext cx="13004800" cy="767644"/>
          </a:xfrm>
          <a:prstGeom prst="rect">
            <a:avLst/>
          </a:prstGeom>
          <a:solidFill>
            <a:srgbClr val="167AA0"/>
          </a:solidFill>
          <a:ln w="12700">
            <a:miter lim="400000"/>
          </a:ln>
        </p:spPr>
        <p:txBody>
          <a:bodyPr lIns="72248" tIns="72248" rIns="72248" bIns="72248" anchor="ctr"/>
          <a:lstStyle/>
          <a:p>
            <a:pPr lvl="0" defTabSz="457200">
              <a:defRPr sz="2400">
                <a:latin typeface="Trebuchet MS"/>
                <a:ea typeface="Trebuchet MS"/>
                <a:cs typeface="Trebuchet MS"/>
                <a:sym typeface="Trebuchet MS"/>
              </a:defRPr>
            </a:pPr>
            <a:endParaRPr/>
          </a:p>
        </p:txBody>
      </p:sp>
      <p:pic>
        <p:nvPicPr>
          <p:cNvPr id="4" name="image2.png" descr="image2.png"/>
          <p:cNvPicPr/>
          <p:nvPr/>
        </p:nvPicPr>
        <p:blipFill>
          <a:blip r:embed="rId20">
            <a:extLst/>
          </a:blip>
          <a:stretch>
            <a:fillRect/>
          </a:stretch>
        </p:blipFill>
        <p:spPr>
          <a:xfrm>
            <a:off x="-1" y="8985956"/>
            <a:ext cx="1535290" cy="767644"/>
          </a:xfrm>
          <a:prstGeom prst="rect">
            <a:avLst/>
          </a:prstGeom>
          <a:ln w="12700">
            <a:miter lim="400000"/>
          </a:ln>
        </p:spPr>
      </p:pic>
      <p:sp>
        <p:nvSpPr>
          <p:cNvPr id="5" name="Shape 5"/>
          <p:cNvSpPr>
            <a:spLocks noGrp="1"/>
          </p:cNvSpPr>
          <p:nvPr>
            <p:ph type="title"/>
          </p:nvPr>
        </p:nvSpPr>
        <p:spPr>
          <a:xfrm>
            <a:off x="2871893" y="-1"/>
            <a:ext cx="9911646" cy="1654953"/>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chor="ctr"/>
          <a:lstStyle/>
          <a:p>
            <a:pPr lvl="0">
              <a:defRPr sz="1800"/>
            </a:pPr>
            <a:r>
              <a:rPr sz="1600"/>
              <a:t>Title Text</a:t>
            </a:r>
          </a:p>
        </p:txBody>
      </p:sp>
      <p:sp>
        <p:nvSpPr>
          <p:cNvPr id="6" name="Shape 6"/>
          <p:cNvSpPr>
            <a:spLocks noGrp="1"/>
          </p:cNvSpPr>
          <p:nvPr>
            <p:ph type="body" idx="1"/>
          </p:nvPr>
        </p:nvSpPr>
        <p:spPr>
          <a:xfrm>
            <a:off x="650239" y="2275839"/>
            <a:ext cx="11704321" cy="747776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defTabSz="457200">
        <a:defRPr sz="1600">
          <a:latin typeface="Helvetica"/>
          <a:ea typeface="Helvetica"/>
          <a:cs typeface="Helvetica"/>
          <a:sym typeface="Helvetica"/>
        </a:defRPr>
      </a:lvl1pPr>
      <a:lvl2pPr defTabSz="457200">
        <a:defRPr sz="1600">
          <a:latin typeface="Helvetica"/>
          <a:ea typeface="Helvetica"/>
          <a:cs typeface="Helvetica"/>
          <a:sym typeface="Helvetica"/>
        </a:defRPr>
      </a:lvl2pPr>
      <a:lvl3pPr defTabSz="457200">
        <a:defRPr sz="1600">
          <a:latin typeface="Helvetica"/>
          <a:ea typeface="Helvetica"/>
          <a:cs typeface="Helvetica"/>
          <a:sym typeface="Helvetica"/>
        </a:defRPr>
      </a:lvl3pPr>
      <a:lvl4pPr defTabSz="457200">
        <a:defRPr sz="1600">
          <a:latin typeface="Helvetica"/>
          <a:ea typeface="Helvetica"/>
          <a:cs typeface="Helvetica"/>
          <a:sym typeface="Helvetica"/>
        </a:defRPr>
      </a:lvl4pPr>
      <a:lvl5pPr defTabSz="457200">
        <a:defRPr sz="1600">
          <a:latin typeface="Helvetica"/>
          <a:ea typeface="Helvetica"/>
          <a:cs typeface="Helvetica"/>
          <a:sym typeface="Helvetica"/>
        </a:defRPr>
      </a:lvl5pPr>
      <a:lvl6pPr indent="457200" defTabSz="457200">
        <a:defRPr sz="1600">
          <a:latin typeface="Helvetica"/>
          <a:ea typeface="Helvetica"/>
          <a:cs typeface="Helvetica"/>
          <a:sym typeface="Helvetica"/>
        </a:defRPr>
      </a:lvl6pPr>
      <a:lvl7pPr indent="914400" defTabSz="457200">
        <a:defRPr sz="1600">
          <a:latin typeface="Helvetica"/>
          <a:ea typeface="Helvetica"/>
          <a:cs typeface="Helvetica"/>
          <a:sym typeface="Helvetica"/>
        </a:defRPr>
      </a:lvl7pPr>
      <a:lvl8pPr indent="1371600" defTabSz="457200">
        <a:defRPr sz="1600">
          <a:latin typeface="Helvetica"/>
          <a:ea typeface="Helvetica"/>
          <a:cs typeface="Helvetica"/>
          <a:sym typeface="Helvetica"/>
        </a:defRPr>
      </a:lvl8pPr>
      <a:lvl9pPr indent="1828800" defTabSz="457200">
        <a:defRPr sz="1600">
          <a:latin typeface="Helvetica"/>
          <a:ea typeface="Helvetica"/>
          <a:cs typeface="Helvetica"/>
          <a:sym typeface="Helvetica"/>
        </a:defRPr>
      </a:lvl9pPr>
    </p:titleStyle>
    <p:bodyStyle>
      <a:lvl1pPr algn="ctr" defTabSz="457200">
        <a:defRPr sz="2400">
          <a:latin typeface="Trebuchet MS"/>
          <a:ea typeface="Trebuchet MS"/>
          <a:cs typeface="Trebuchet MS"/>
          <a:sym typeface="Trebuchet MS"/>
        </a:defRPr>
      </a:lvl1pPr>
      <a:lvl2pPr indent="457200" algn="ctr" defTabSz="457200">
        <a:defRPr sz="2400">
          <a:latin typeface="Trebuchet MS"/>
          <a:ea typeface="Trebuchet MS"/>
          <a:cs typeface="Trebuchet MS"/>
          <a:sym typeface="Trebuchet MS"/>
        </a:defRPr>
      </a:lvl2pPr>
      <a:lvl3pPr indent="914400" algn="ctr" defTabSz="457200">
        <a:defRPr sz="2400">
          <a:latin typeface="Trebuchet MS"/>
          <a:ea typeface="Trebuchet MS"/>
          <a:cs typeface="Trebuchet MS"/>
          <a:sym typeface="Trebuchet MS"/>
        </a:defRPr>
      </a:lvl3pPr>
      <a:lvl4pPr indent="1371600" algn="ctr" defTabSz="457200">
        <a:defRPr sz="2400">
          <a:latin typeface="Trebuchet MS"/>
          <a:ea typeface="Trebuchet MS"/>
          <a:cs typeface="Trebuchet MS"/>
          <a:sym typeface="Trebuchet MS"/>
        </a:defRPr>
      </a:lvl4pPr>
      <a:lvl5pPr indent="1828800" algn="ctr" defTabSz="457200">
        <a:defRPr sz="2400">
          <a:latin typeface="Trebuchet MS"/>
          <a:ea typeface="Trebuchet MS"/>
          <a:cs typeface="Trebuchet MS"/>
          <a:sym typeface="Trebuchet MS"/>
        </a:defRPr>
      </a:lvl5pPr>
      <a:lvl6pPr indent="2286000" algn="ctr" defTabSz="457200">
        <a:defRPr sz="2400">
          <a:latin typeface="Trebuchet MS"/>
          <a:ea typeface="Trebuchet MS"/>
          <a:cs typeface="Trebuchet MS"/>
          <a:sym typeface="Trebuchet MS"/>
        </a:defRPr>
      </a:lvl6pPr>
      <a:lvl7pPr indent="2743200" algn="ctr" defTabSz="457200">
        <a:defRPr sz="2400">
          <a:latin typeface="Trebuchet MS"/>
          <a:ea typeface="Trebuchet MS"/>
          <a:cs typeface="Trebuchet MS"/>
          <a:sym typeface="Trebuchet MS"/>
        </a:defRPr>
      </a:lvl7pPr>
      <a:lvl8pPr indent="3200400" algn="ctr" defTabSz="457200">
        <a:defRPr sz="2400">
          <a:latin typeface="Trebuchet MS"/>
          <a:ea typeface="Trebuchet MS"/>
          <a:cs typeface="Trebuchet MS"/>
          <a:sym typeface="Trebuchet MS"/>
        </a:defRPr>
      </a:lvl8pPr>
      <a:lvl9pPr indent="3657600" algn="ctr" defTabSz="457200">
        <a:defRPr sz="2400">
          <a:latin typeface="Trebuchet MS"/>
          <a:ea typeface="Trebuchet MS"/>
          <a:cs typeface="Trebuchet MS"/>
          <a:sym typeface="Trebuchet MS"/>
        </a:defRPr>
      </a:lvl9pPr>
    </p:bodyStyle>
    <p:otherStyle>
      <a:lvl1pPr algn="r" defTabSz="457200">
        <a:defRPr sz="1600">
          <a:solidFill>
            <a:schemeClr val="tx1"/>
          </a:solidFill>
          <a:latin typeface="+mn-lt"/>
          <a:ea typeface="+mn-ea"/>
          <a:cs typeface="+mn-cs"/>
          <a:sym typeface="Trebuchet MS"/>
        </a:defRPr>
      </a:lvl1pPr>
      <a:lvl2pPr indent="457200" algn="r" defTabSz="457200">
        <a:defRPr sz="1600">
          <a:solidFill>
            <a:schemeClr val="tx1"/>
          </a:solidFill>
          <a:latin typeface="+mn-lt"/>
          <a:ea typeface="+mn-ea"/>
          <a:cs typeface="+mn-cs"/>
          <a:sym typeface="Trebuchet MS"/>
        </a:defRPr>
      </a:lvl2pPr>
      <a:lvl3pPr indent="914400" algn="r" defTabSz="457200">
        <a:defRPr sz="1600">
          <a:solidFill>
            <a:schemeClr val="tx1"/>
          </a:solidFill>
          <a:latin typeface="+mn-lt"/>
          <a:ea typeface="+mn-ea"/>
          <a:cs typeface="+mn-cs"/>
          <a:sym typeface="Trebuchet MS"/>
        </a:defRPr>
      </a:lvl3pPr>
      <a:lvl4pPr indent="1371600" algn="r" defTabSz="457200">
        <a:defRPr sz="1600">
          <a:solidFill>
            <a:schemeClr val="tx1"/>
          </a:solidFill>
          <a:latin typeface="+mn-lt"/>
          <a:ea typeface="+mn-ea"/>
          <a:cs typeface="+mn-cs"/>
          <a:sym typeface="Trebuchet MS"/>
        </a:defRPr>
      </a:lvl4pPr>
      <a:lvl5pPr indent="1828800" algn="r" defTabSz="457200">
        <a:defRPr sz="1600">
          <a:solidFill>
            <a:schemeClr val="tx1"/>
          </a:solidFill>
          <a:latin typeface="+mn-lt"/>
          <a:ea typeface="+mn-ea"/>
          <a:cs typeface="+mn-cs"/>
          <a:sym typeface="Trebuchet MS"/>
        </a:defRPr>
      </a:lvl5pPr>
      <a:lvl6pPr indent="2286000" algn="r" defTabSz="457200">
        <a:defRPr sz="1600">
          <a:solidFill>
            <a:schemeClr val="tx1"/>
          </a:solidFill>
          <a:latin typeface="+mn-lt"/>
          <a:ea typeface="+mn-ea"/>
          <a:cs typeface="+mn-cs"/>
          <a:sym typeface="Trebuchet MS"/>
        </a:defRPr>
      </a:lvl6pPr>
      <a:lvl7pPr indent="2743200" algn="r" defTabSz="457200">
        <a:defRPr sz="1600">
          <a:solidFill>
            <a:schemeClr val="tx1"/>
          </a:solidFill>
          <a:latin typeface="+mn-lt"/>
          <a:ea typeface="+mn-ea"/>
          <a:cs typeface="+mn-cs"/>
          <a:sym typeface="Trebuchet MS"/>
        </a:defRPr>
      </a:lvl7pPr>
      <a:lvl8pPr indent="3200400" algn="r" defTabSz="457200">
        <a:defRPr sz="1600">
          <a:solidFill>
            <a:schemeClr val="tx1"/>
          </a:solidFill>
          <a:latin typeface="+mn-lt"/>
          <a:ea typeface="+mn-ea"/>
          <a:cs typeface="+mn-cs"/>
          <a:sym typeface="Trebuchet MS"/>
        </a:defRPr>
      </a:lvl8pPr>
      <a:lvl9pPr indent="3657600" algn="r" defTabSz="457200">
        <a:defRPr sz="1600">
          <a:solidFill>
            <a:schemeClr val="tx1"/>
          </a:solidFill>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endParaRPr/>
          </a:p>
        </p:txBody>
      </p:sp>
      <p:pic>
        <p:nvPicPr>
          <p:cNvPr id="54" name="image1.png"/>
          <p:cNvPicPr/>
          <p:nvPr/>
        </p:nvPicPr>
        <p:blipFill>
          <a:blip r:embed="rId2">
            <a:extLst/>
          </a:blip>
          <a:stretch>
            <a:fillRect/>
          </a:stretch>
        </p:blipFill>
        <p:spPr>
          <a:xfrm>
            <a:off x="153528" y="153528"/>
            <a:ext cx="2560321" cy="1280162"/>
          </a:xfrm>
          <a:prstGeom prst="rect">
            <a:avLst/>
          </a:prstGeom>
          <a:ln w="12700">
            <a:miter lim="400000"/>
          </a:ln>
        </p:spPr>
      </p:pic>
      <p:pic>
        <p:nvPicPr>
          <p:cNvPr id="55" name="image2.png"/>
          <p:cNvPicPr/>
          <p:nvPr/>
        </p:nvPicPr>
        <p:blipFill>
          <a:blip r:embed="rId3">
            <a:extLst/>
          </a:blip>
          <a:stretch>
            <a:fillRect/>
          </a:stretch>
        </p:blipFill>
        <p:spPr>
          <a:xfrm>
            <a:off x="-1" y="8985956"/>
            <a:ext cx="1535290" cy="767644"/>
          </a:xfrm>
          <a:prstGeom prst="rect">
            <a:avLst/>
          </a:prstGeom>
          <a:ln w="12700">
            <a:miter lim="400000"/>
          </a:ln>
        </p:spPr>
      </p:pic>
      <p:sp>
        <p:nvSpPr>
          <p:cNvPr id="56" name="Shape 56"/>
          <p:cNvSpPr/>
          <p:nvPr/>
        </p:nvSpPr>
        <p:spPr>
          <a:xfrm>
            <a:off x="1625599" y="9114650"/>
            <a:ext cx="9064979" cy="638950"/>
          </a:xfrm>
          <a:prstGeom prst="rect">
            <a:avLst/>
          </a:prstGeom>
          <a:ln w="12700">
            <a:miter lim="400000"/>
          </a:ln>
          <a:extLst>
            <a:ext uri="{C572A759-6A51-4108-AA02-DFA0A04FC94B}">
              <ma14:wrappingTextBoxFlag xmlns:ma14="http://schemas.microsoft.com/office/mac/drawingml/2011/main" xmlns="" val="1"/>
            </a:ext>
          </a:extLst>
        </p:spPr>
        <p:txBody>
          <a:bodyPr lIns="126435" tIns="72248" rIns="126435" bIns="72248">
            <a:spAutoFit/>
          </a:bodyPr>
          <a:lstStyle>
            <a:lvl1pPr algn="l" defTabSz="650240">
              <a:defRPr sz="2844">
                <a:solidFill>
                  <a:srgbClr val="F2EFE4"/>
                </a:solidFill>
                <a:uFill>
                  <a:solidFill>
                    <a:srgbClr val="F2EFE4"/>
                  </a:solidFill>
                </a:uFill>
                <a:latin typeface="Trebuchet MS"/>
                <a:ea typeface="Trebuchet MS"/>
                <a:cs typeface="Trebuchet MS"/>
                <a:sym typeface="Trebuchet MS"/>
              </a:defRPr>
            </a:lvl1pPr>
          </a:lstStyle>
          <a:p>
            <a:pPr lvl="0">
              <a:defRPr sz="1800">
                <a:solidFill>
                  <a:srgbClr val="000000"/>
                </a:solidFill>
                <a:uFillTx/>
              </a:defRPr>
            </a:pPr>
            <a:r>
              <a:rPr sz="2844">
                <a:solidFill>
                  <a:srgbClr val="F2EFE4"/>
                </a:solidFill>
                <a:uFill>
                  <a:solidFill>
                    <a:srgbClr val="F2EFE4"/>
                  </a:solidFill>
                </a:uFill>
              </a:rPr>
              <a:t>Fresh Expressions</a:t>
            </a:r>
          </a:p>
        </p:txBody>
      </p:sp>
      <p:sp>
        <p:nvSpPr>
          <p:cNvPr id="57" name="Shape 57"/>
          <p:cNvSpPr/>
          <p:nvPr/>
        </p:nvSpPr>
        <p:spPr>
          <a:xfrm>
            <a:off x="11889458" y="9114650"/>
            <a:ext cx="1022774" cy="638950"/>
          </a:xfrm>
          <a:prstGeom prst="rect">
            <a:avLst/>
          </a:prstGeom>
          <a:ln w="12700">
            <a:miter lim="400000"/>
          </a:ln>
          <a:extLst>
            <a:ext uri="{C572A759-6A51-4108-AA02-DFA0A04FC94B}">
              <ma14:wrappingTextBoxFlag xmlns:ma14="http://schemas.microsoft.com/office/mac/drawingml/2011/main" xmlns="" val="1"/>
            </a:ext>
          </a:extLst>
        </p:spPr>
        <p:txBody>
          <a:bodyPr lIns="126435" tIns="72248" rIns="126435" bIns="72248">
            <a:spAutoFit/>
          </a:bodyPr>
          <a:lstStyle>
            <a:lvl1pPr algn="r" defTabSz="650240">
              <a:defRPr sz="2844">
                <a:uFill>
                  <a:solidFill/>
                </a:uFill>
                <a:latin typeface="Trebuchet MS"/>
                <a:ea typeface="Trebuchet MS"/>
                <a:cs typeface="Trebuchet MS"/>
                <a:sym typeface="Trebuchet MS"/>
              </a:defRPr>
            </a:lvl1pPr>
          </a:lstStyle>
          <a:p>
            <a:pPr lvl="0">
              <a:defRPr sz="1800">
                <a:uFillTx/>
              </a:defRPr>
            </a:pPr>
            <a:r>
              <a:rPr sz="2844">
                <a:uFill>
                  <a:solidFill/>
                </a:uFill>
              </a:rPr>
              <a:t>1</a:t>
            </a:r>
          </a:p>
        </p:txBody>
      </p:sp>
      <p:sp>
        <p:nvSpPr>
          <p:cNvPr id="58" name="Shape 58"/>
          <p:cNvSpPr>
            <a:spLocks noGrp="1"/>
          </p:cNvSpPr>
          <p:nvPr>
            <p:ph type="title"/>
          </p:nvPr>
        </p:nvSpPr>
        <p:spPr>
          <a:xfrm>
            <a:off x="223521" y="6032782"/>
            <a:ext cx="12356816" cy="2661921"/>
          </a:xfrm>
          <a:prstGeom prst="rect">
            <a:avLst/>
          </a:prstGeom>
        </p:spPr>
        <p:txBody>
          <a:bodyPr lIns="126435" tIns="72248" rIns="126435" bIns="72248"/>
          <a:lstStyle>
            <a:lvl1pPr algn="l" defTabSz="1300480">
              <a:defRPr sz="8533" b="1">
                <a:solidFill>
                  <a:srgbClr val="094053"/>
                </a:solidFill>
                <a:uFill>
                  <a:solidFill>
                    <a:srgbClr val="094053"/>
                  </a:solidFill>
                </a:uFill>
                <a:latin typeface="Trebuchet MS"/>
                <a:ea typeface="Trebuchet MS"/>
                <a:cs typeface="Trebuchet MS"/>
                <a:sym typeface="Trebuchet MS"/>
              </a:defRPr>
            </a:lvl1pPr>
          </a:lstStyle>
          <a:p>
            <a:pPr lvl="0">
              <a:defRPr sz="1800" b="0">
                <a:solidFill>
                  <a:srgbClr val="000000"/>
                </a:solidFill>
                <a:uFillTx/>
              </a:defRPr>
            </a:pPr>
            <a:r>
              <a:rPr sz="8533" b="1">
                <a:solidFill>
                  <a:srgbClr val="094053"/>
                </a:solidFill>
                <a:uFill>
                  <a:solidFill>
                    <a:srgbClr val="094053"/>
                  </a:solidFill>
                </a:uFill>
              </a:rPr>
              <a:t>The Journey Towards 'Missional'</a:t>
            </a:r>
          </a:p>
        </p:txBody>
      </p:sp>
      <p:sp>
        <p:nvSpPr>
          <p:cNvPr id="59" name="Shape 59"/>
          <p:cNvSpPr>
            <a:spLocks noGrp="1"/>
          </p:cNvSpPr>
          <p:nvPr>
            <p:ph type="body" idx="1"/>
          </p:nvPr>
        </p:nvSpPr>
        <p:spPr>
          <a:xfrm>
            <a:off x="223520" y="3341511"/>
            <a:ext cx="6755272" cy="2661921"/>
          </a:xfrm>
          <a:prstGeom prst="rect">
            <a:avLst/>
          </a:prstGeom>
        </p:spPr>
        <p:txBody>
          <a:bodyPr lIns="126435" tIns="72248" rIns="126435" bIns="72248"/>
          <a:lstStyle>
            <a:lvl1pPr marL="0" indent="0" defTabSz="1300480">
              <a:spcBef>
                <a:spcPts val="800"/>
              </a:spcBef>
              <a:buSzTx/>
              <a:buNone/>
              <a:defRPr sz="5120">
                <a:uFill>
                  <a:solidFill/>
                </a:uFill>
                <a:latin typeface="Trebuchet MS"/>
                <a:ea typeface="Trebuchet MS"/>
                <a:cs typeface="Trebuchet MS"/>
                <a:sym typeface="Trebuchet MS"/>
              </a:defRPr>
            </a:lvl1pPr>
          </a:lstStyle>
          <a:p>
            <a:pPr lvl="0">
              <a:defRPr sz="1800">
                <a:uFillTx/>
              </a:defRPr>
            </a:pPr>
            <a:r>
              <a:rPr sz="5120">
                <a:uFill>
                  <a:solidFill/>
                </a:uFill>
              </a:rPr>
              <a:t>+Graham Cray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110" name="Shape 110"/>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111"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112" name="Shape 112"/>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The journey towards missional</a:t>
            </a:r>
          </a:p>
        </p:txBody>
      </p:sp>
      <p:sp>
        <p:nvSpPr>
          <p:cNvPr id="113" name="Shape 113"/>
          <p:cNvSpPr>
            <a:spLocks noGrp="1"/>
          </p:cNvSpPr>
          <p:nvPr>
            <p:ph type="body" idx="1"/>
          </p:nvPr>
        </p:nvSpPr>
        <p:spPr>
          <a:xfrm>
            <a:off x="916039" y="2329889"/>
            <a:ext cx="10740868" cy="6236118"/>
          </a:xfrm>
          <a:prstGeom prst="rect">
            <a:avLst/>
          </a:prstGeom>
        </p:spPr>
        <p:txBody>
          <a:bodyPr lIns="72248" tIns="72248" rIns="72248" bIns="72248">
            <a:normAutofit/>
          </a:bodyPr>
          <a:lstStyle/>
          <a:p>
            <a:pPr lvl="0" algn="l" defTabSz="384047">
              <a:defRPr sz="1800"/>
            </a:pPr>
            <a:r>
              <a:rPr sz="3024">
                <a:latin typeface="Helvetica"/>
                <a:ea typeface="Helvetica"/>
                <a:cs typeface="Helvetica"/>
                <a:sym typeface="Helvetica"/>
              </a:rPr>
              <a:t>George Lings: Antecedents to the 'church planting movement'</a:t>
            </a:r>
          </a:p>
          <a:p>
            <a:pPr lvl="0" algn="l" defTabSz="384047">
              <a:defRPr sz="1800"/>
            </a:pPr>
            <a:endParaRPr sz="3024">
              <a:latin typeface="Helvetica"/>
              <a:ea typeface="Helvetica"/>
              <a:cs typeface="Helvetica"/>
              <a:sym typeface="Helvetica"/>
            </a:endParaRPr>
          </a:p>
          <a:p>
            <a:pPr lvl="0" algn="l" defTabSz="384047">
              <a:defRPr sz="1800"/>
            </a:pPr>
            <a:r>
              <a:rPr sz="3024">
                <a:latin typeface="Helvetica"/>
                <a:ea typeface="Helvetica"/>
                <a:cs typeface="Helvetica"/>
                <a:sym typeface="Helvetica"/>
              </a:rPr>
              <a:t>Ecumenical Movement </a:t>
            </a:r>
          </a:p>
          <a:p>
            <a:pPr lvl="0" algn="l" defTabSz="384047">
              <a:defRPr sz="1800"/>
            </a:pPr>
            <a:r>
              <a:rPr sz="3024">
                <a:latin typeface="Helvetica"/>
                <a:ea typeface="Helvetica"/>
                <a:cs typeface="Helvetica"/>
                <a:sym typeface="Helvetica"/>
              </a:rPr>
              <a:t>(no longer think our way the only way, opens door for greater diversity.)</a:t>
            </a:r>
          </a:p>
          <a:p>
            <a:pPr lvl="0" algn="l" defTabSz="384047">
              <a:defRPr sz="1800"/>
            </a:pPr>
            <a:r>
              <a:rPr sz="3024">
                <a:latin typeface="Helvetica"/>
                <a:ea typeface="Helvetica"/>
                <a:cs typeface="Helvetica"/>
                <a:sym typeface="Helvetica"/>
              </a:rPr>
              <a:t>Small group movement, </a:t>
            </a:r>
          </a:p>
          <a:p>
            <a:pPr lvl="0" algn="l" defTabSz="384047">
              <a:defRPr sz="1800"/>
            </a:pPr>
            <a:r>
              <a:rPr sz="3024">
                <a:latin typeface="Helvetica"/>
                <a:ea typeface="Helvetica"/>
                <a:cs typeface="Helvetica"/>
                <a:sym typeface="Helvetica"/>
              </a:rPr>
              <a:t>(informed partly by base communities and developing into cell church.)</a:t>
            </a:r>
          </a:p>
          <a:p>
            <a:pPr lvl="0" algn="l" defTabSz="384047">
              <a:defRPr sz="1800"/>
            </a:pPr>
            <a:r>
              <a:rPr sz="3024">
                <a:latin typeface="Helvetica"/>
                <a:ea typeface="Helvetica"/>
                <a:cs typeface="Helvetica"/>
                <a:sym typeface="Helvetica"/>
              </a:rPr>
              <a:t>Lay leadership</a:t>
            </a:r>
          </a:p>
          <a:p>
            <a:pPr lvl="0" algn="l" defTabSz="384047">
              <a:defRPr sz="1800"/>
            </a:pPr>
            <a:r>
              <a:rPr sz="3024">
                <a:latin typeface="Helvetica"/>
                <a:ea typeface="Helvetica"/>
                <a:cs typeface="Helvetica"/>
                <a:sym typeface="Helvetica"/>
              </a:rPr>
              <a:t>Charismatic Movement</a:t>
            </a:r>
          </a:p>
          <a:p>
            <a:pPr lvl="0" algn="l" defTabSz="384047">
              <a:defRPr sz="1800"/>
            </a:pPr>
            <a:r>
              <a:rPr sz="3024">
                <a:latin typeface="Helvetica"/>
                <a:ea typeface="Helvetica"/>
                <a:cs typeface="Helvetica"/>
                <a:sym typeface="Helvetica"/>
              </a:rPr>
              <a:t>Liturgical revision</a:t>
            </a:r>
          </a:p>
          <a:p>
            <a:pPr lvl="0" algn="l" defTabSz="384047">
              <a:defRPr sz="1800"/>
            </a:pPr>
            <a:r>
              <a:rPr sz="3024">
                <a:latin typeface="Helvetica"/>
                <a:ea typeface="Helvetica"/>
                <a:cs typeface="Helvetica"/>
                <a:sym typeface="Helvetica"/>
              </a:rPr>
              <a:t>Church growth movement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image1.png"/>
          <p:cNvPicPr/>
          <p:nvPr/>
        </p:nvPicPr>
        <p:blipFill>
          <a:blip r:embed="rId2">
            <a:extLst/>
          </a:blip>
          <a:stretch>
            <a:fillRect/>
          </a:stretch>
        </p:blipFill>
        <p:spPr>
          <a:xfrm>
            <a:off x="153528" y="153528"/>
            <a:ext cx="2560321" cy="1280162"/>
          </a:xfrm>
          <a:prstGeom prst="rect">
            <a:avLst/>
          </a:prstGeom>
          <a:ln w="12700">
            <a:miter lim="400000"/>
          </a:ln>
        </p:spPr>
      </p:pic>
      <p:sp>
        <p:nvSpPr>
          <p:cNvPr id="116" name="Shape 116"/>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endParaRPr/>
          </a:p>
        </p:txBody>
      </p:sp>
      <p:pic>
        <p:nvPicPr>
          <p:cNvPr id="117" name="image2.png"/>
          <p:cNvPicPr/>
          <p:nvPr/>
        </p:nvPicPr>
        <p:blipFill>
          <a:blip r:embed="rId3">
            <a:extLst/>
          </a:blip>
          <a:stretch>
            <a:fillRect/>
          </a:stretch>
        </p:blipFill>
        <p:spPr>
          <a:xfrm>
            <a:off x="-1" y="8985956"/>
            <a:ext cx="1535290" cy="767644"/>
          </a:xfrm>
          <a:prstGeom prst="rect">
            <a:avLst/>
          </a:prstGeom>
          <a:ln w="12700">
            <a:miter lim="400000"/>
          </a:ln>
        </p:spPr>
      </p:pic>
      <p:sp>
        <p:nvSpPr>
          <p:cNvPr id="118" name="Shape 118"/>
          <p:cNvSpPr>
            <a:spLocks noGrp="1"/>
          </p:cNvSpPr>
          <p:nvPr>
            <p:ph type="title"/>
          </p:nvPr>
        </p:nvSpPr>
        <p:spPr>
          <a:xfrm>
            <a:off x="2871893" y="153528"/>
            <a:ext cx="9911646" cy="1347895"/>
          </a:xfrm>
          <a:prstGeom prst="rect">
            <a:avLst/>
          </a:prstGeom>
        </p:spPr>
        <p:txBody>
          <a:bodyPr lIns="126435" tIns="72248" rIns="126435" bIns="72248"/>
          <a:lstStyle>
            <a:lvl1pPr algn="r" defTabSz="1300480">
              <a:defRPr sz="5688" b="1">
                <a:solidFill>
                  <a:srgbClr val="094053"/>
                </a:solidFill>
                <a:uFill>
                  <a:solidFill>
                    <a:srgbClr val="094053"/>
                  </a:solidFill>
                </a:uFill>
                <a:latin typeface="Trebuchet MS"/>
                <a:ea typeface="Trebuchet MS"/>
                <a:cs typeface="Trebuchet MS"/>
                <a:sym typeface="Trebuchet MS"/>
              </a:defRPr>
            </a:lvl1pPr>
          </a:lstStyle>
          <a:p>
            <a:pPr lvl="0">
              <a:defRPr sz="1800" b="0">
                <a:solidFill>
                  <a:srgbClr val="000000"/>
                </a:solidFill>
                <a:uFillTx/>
              </a:defRPr>
            </a:pPr>
            <a:r>
              <a:rPr sz="5688" b="1">
                <a:solidFill>
                  <a:srgbClr val="094053"/>
                </a:solidFill>
                <a:uFill>
                  <a:solidFill>
                    <a:srgbClr val="094053"/>
                  </a:solidFill>
                </a:uFill>
              </a:rPr>
              <a:t>A Tale Of Two Reports</a:t>
            </a:r>
          </a:p>
        </p:txBody>
      </p:sp>
      <p:pic>
        <p:nvPicPr>
          <p:cNvPr id="119" name="image20.jpg"/>
          <p:cNvPicPr/>
          <p:nvPr/>
        </p:nvPicPr>
        <p:blipFill>
          <a:blip r:embed="rId4">
            <a:extLst/>
          </a:blip>
          <a:stretch>
            <a:fillRect/>
          </a:stretch>
        </p:blipFill>
        <p:spPr>
          <a:xfrm>
            <a:off x="7477760" y="2275839"/>
            <a:ext cx="4115930" cy="5836357"/>
          </a:xfrm>
          <a:prstGeom prst="rect">
            <a:avLst/>
          </a:prstGeom>
          <a:ln w="12700">
            <a:miter lim="400000"/>
          </a:ln>
          <a:effectLst>
            <a:outerShdw blurRad="63500" dist="107762" dir="2700000" rotWithShape="0">
              <a:srgbClr val="000000">
                <a:alpha val="50000"/>
              </a:srgbClr>
            </a:outerShdw>
          </a:effectLst>
        </p:spPr>
      </p:pic>
      <p:pic>
        <p:nvPicPr>
          <p:cNvPr id="120" name="image10.jpg"/>
          <p:cNvPicPr/>
          <p:nvPr/>
        </p:nvPicPr>
        <p:blipFill>
          <a:blip r:embed="rId5">
            <a:extLst/>
          </a:blip>
          <a:stretch>
            <a:fillRect/>
          </a:stretch>
        </p:blipFill>
        <p:spPr>
          <a:xfrm>
            <a:off x="1282417" y="2275840"/>
            <a:ext cx="4479432" cy="644369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650239" y="395111"/>
            <a:ext cx="11704321" cy="1621086"/>
          </a:xfrm>
          <a:prstGeom prst="rect">
            <a:avLst/>
          </a:prstGeom>
        </p:spPr>
        <p:txBody>
          <a:bodyPr/>
          <a:lstStyle/>
          <a:p>
            <a:pPr lvl="0">
              <a:defRPr sz="1800" b="0">
                <a:solidFill>
                  <a:srgbClr val="000000"/>
                </a:solidFill>
                <a:uFillTx/>
              </a:defRPr>
            </a:pPr>
            <a:r>
              <a:rPr sz="5600" b="1">
                <a:solidFill>
                  <a:srgbClr val="094053"/>
                </a:solidFill>
                <a:uFill>
                  <a:solidFill>
                    <a:srgbClr val="094053"/>
                  </a:solidFill>
                </a:uFill>
              </a:rPr>
              <a:t>MISSION SHAPED CHURCH</a:t>
            </a:r>
          </a:p>
        </p:txBody>
      </p:sp>
      <p:sp>
        <p:nvSpPr>
          <p:cNvPr id="123" name="Shape 123"/>
          <p:cNvSpPr>
            <a:spLocks noGrp="1"/>
          </p:cNvSpPr>
          <p:nvPr>
            <p:ph type="body" idx="1"/>
          </p:nvPr>
        </p:nvSpPr>
        <p:spPr>
          <a:xfrm>
            <a:off x="650239" y="2275840"/>
            <a:ext cx="5743787" cy="6443698"/>
          </a:xfrm>
          <a:prstGeom prst="rect">
            <a:avLst/>
          </a:prstGeom>
        </p:spPr>
        <p:txBody>
          <a:bodyPr/>
          <a:lstStyle/>
          <a:p>
            <a:pPr lvl="0">
              <a:defRPr sz="1800">
                <a:uFillTx/>
              </a:defRPr>
            </a:pPr>
            <a:r>
              <a:rPr sz="5000">
                <a:uFill>
                  <a:solidFill/>
                </a:uFill>
              </a:rPr>
              <a:t>‘church planting and fresh expressions of church in a changing context.’</a:t>
            </a:r>
          </a:p>
          <a:p>
            <a:pPr marL="361950" lvl="0" indent="-361950">
              <a:spcBef>
                <a:spcPts val="600"/>
              </a:spcBef>
              <a:defRPr sz="1800">
                <a:uFillTx/>
              </a:defRPr>
            </a:pPr>
            <a:r>
              <a:rPr sz="3800">
                <a:uFill>
                  <a:solidFill/>
                </a:uFill>
              </a:rPr>
              <a:t>General Synod </a:t>
            </a:r>
          </a:p>
          <a:p>
            <a:pPr marL="361950" lvl="0" indent="-361950">
              <a:spcBef>
                <a:spcPts val="600"/>
              </a:spcBef>
              <a:defRPr sz="1800">
                <a:uFillTx/>
              </a:defRPr>
            </a:pPr>
            <a:r>
              <a:rPr sz="3800">
                <a:uFill>
                  <a:solidFill/>
                </a:uFill>
              </a:rPr>
              <a:t>Feb. 2004</a:t>
            </a:r>
          </a:p>
        </p:txBody>
      </p:sp>
      <p:pic>
        <p:nvPicPr>
          <p:cNvPr id="124" name="image20.jpg"/>
          <p:cNvPicPr/>
          <p:nvPr/>
        </p:nvPicPr>
        <p:blipFill>
          <a:blip r:embed="rId2">
            <a:extLst/>
          </a:blip>
          <a:stretch>
            <a:fillRect/>
          </a:stretch>
        </p:blipFill>
        <p:spPr>
          <a:xfrm>
            <a:off x="7209085" y="2275840"/>
            <a:ext cx="4544906" cy="6443698"/>
          </a:xfrm>
          <a:prstGeom prst="rect">
            <a:avLst/>
          </a:prstGeom>
          <a:ln w="12700">
            <a:miter lim="400000"/>
          </a:ln>
          <a:effectLst>
            <a:outerShdw blurRad="88900" dist="152400" dir="2700000" rotWithShape="0">
              <a:srgbClr val="808080">
                <a:alpha val="50000"/>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24"/>
                                        </p:tgtEl>
                                        <p:attrNameLst>
                                          <p:attrName>style.visibility</p:attrName>
                                        </p:attrNameLst>
                                      </p:cBhvr>
                                      <p:to>
                                        <p:strVal val="visible"/>
                                      </p:to>
                                    </p:set>
                                    <p:animEffect transition="in" filter="wipe(left)">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1.png"/>
          <p:cNvPicPr/>
          <p:nvPr/>
        </p:nvPicPr>
        <p:blipFill>
          <a:blip r:embed="rId2">
            <a:extLst/>
          </a:blip>
          <a:stretch>
            <a:fillRect/>
          </a:stretch>
        </p:blipFill>
        <p:spPr>
          <a:xfrm>
            <a:off x="153528" y="153528"/>
            <a:ext cx="2560321" cy="1280162"/>
          </a:xfrm>
          <a:prstGeom prst="rect">
            <a:avLst/>
          </a:prstGeom>
          <a:ln w="12700">
            <a:miter lim="400000"/>
          </a:ln>
        </p:spPr>
      </p:pic>
      <p:sp>
        <p:nvSpPr>
          <p:cNvPr id="127" name="Shape 127"/>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endParaRPr/>
          </a:p>
        </p:txBody>
      </p:sp>
      <p:pic>
        <p:nvPicPr>
          <p:cNvPr id="128" name="image2.png"/>
          <p:cNvPicPr/>
          <p:nvPr/>
        </p:nvPicPr>
        <p:blipFill>
          <a:blip r:embed="rId3">
            <a:extLst/>
          </a:blip>
          <a:stretch>
            <a:fillRect/>
          </a:stretch>
        </p:blipFill>
        <p:spPr>
          <a:xfrm>
            <a:off x="-1" y="8985956"/>
            <a:ext cx="1535290" cy="767644"/>
          </a:xfrm>
          <a:prstGeom prst="rect">
            <a:avLst/>
          </a:prstGeom>
          <a:ln w="12700">
            <a:miter lim="400000"/>
          </a:ln>
        </p:spPr>
      </p:pic>
      <p:sp>
        <p:nvSpPr>
          <p:cNvPr id="129" name="Shape 129"/>
          <p:cNvSpPr>
            <a:spLocks noGrp="1"/>
          </p:cNvSpPr>
          <p:nvPr>
            <p:ph type="title"/>
          </p:nvPr>
        </p:nvSpPr>
        <p:spPr>
          <a:xfrm>
            <a:off x="2871893" y="153528"/>
            <a:ext cx="9911646" cy="1347895"/>
          </a:xfrm>
          <a:prstGeom prst="rect">
            <a:avLst/>
          </a:prstGeom>
        </p:spPr>
        <p:txBody>
          <a:bodyPr lIns="126435" tIns="72248" rIns="126435" bIns="72248"/>
          <a:lstStyle>
            <a:lvl1pPr algn="r" defTabSz="1300480">
              <a:defRPr sz="5688" b="1">
                <a:solidFill>
                  <a:srgbClr val="094053"/>
                </a:solidFill>
                <a:uFill>
                  <a:solidFill>
                    <a:srgbClr val="094053"/>
                  </a:solidFill>
                </a:uFill>
                <a:latin typeface="Trebuchet MS"/>
                <a:ea typeface="Trebuchet MS"/>
                <a:cs typeface="Trebuchet MS"/>
                <a:sym typeface="Trebuchet MS"/>
              </a:defRPr>
            </a:lvl1pPr>
          </a:lstStyle>
          <a:p>
            <a:pPr lvl="0">
              <a:defRPr sz="1800" b="0">
                <a:solidFill>
                  <a:srgbClr val="000000"/>
                </a:solidFill>
                <a:uFillTx/>
              </a:defRPr>
            </a:pPr>
            <a:r>
              <a:rPr sz="5688" b="1">
                <a:solidFill>
                  <a:srgbClr val="094053"/>
                </a:solidFill>
                <a:uFill>
                  <a:solidFill>
                    <a:srgbClr val="094053"/>
                  </a:solidFill>
                </a:uFill>
              </a:rPr>
              <a:t>ARCHBISHOP ROWAN</a:t>
            </a:r>
          </a:p>
        </p:txBody>
      </p:sp>
      <p:sp>
        <p:nvSpPr>
          <p:cNvPr id="130" name="Shape 130"/>
          <p:cNvSpPr>
            <a:spLocks noGrp="1"/>
          </p:cNvSpPr>
          <p:nvPr>
            <p:ph type="body" idx="1"/>
          </p:nvPr>
        </p:nvSpPr>
        <p:spPr>
          <a:xfrm>
            <a:off x="6680764" y="2718364"/>
            <a:ext cx="6102774" cy="6001174"/>
          </a:xfrm>
          <a:prstGeom prst="rect">
            <a:avLst/>
          </a:prstGeom>
        </p:spPr>
        <p:txBody>
          <a:bodyPr lIns="126435" tIns="72248" rIns="126435" bIns="72248" anchor="t"/>
          <a:lstStyle/>
          <a:p>
            <a:pPr marL="487680" lvl="0" indent="-487680" defTabSz="1300480">
              <a:lnSpc>
                <a:spcPct val="90000"/>
              </a:lnSpc>
              <a:spcBef>
                <a:spcPts val="800"/>
              </a:spcBef>
              <a:buClr>
                <a:srgbClr val="000000"/>
              </a:buClr>
              <a:buFont typeface="Trebuchet MS"/>
              <a:defRPr sz="1800"/>
            </a:pPr>
            <a:r>
              <a:rPr sz="5120">
                <a:uFill>
                  <a:solidFill/>
                </a:uFill>
                <a:latin typeface="Trebuchet MS"/>
                <a:ea typeface="Trebuchet MS"/>
                <a:cs typeface="Trebuchet MS"/>
                <a:sym typeface="Trebuchet MS"/>
              </a:rPr>
              <a:t>MSC </a:t>
            </a:r>
          </a:p>
          <a:p>
            <a:pPr marL="325120" lvl="0" indent="-325120" defTabSz="1300480">
              <a:lnSpc>
                <a:spcPct val="90000"/>
              </a:lnSpc>
              <a:spcBef>
                <a:spcPts val="800"/>
              </a:spcBef>
              <a:buClr>
                <a:srgbClr val="000000"/>
              </a:buClr>
              <a:buFont typeface="Trebuchet MS"/>
              <a:defRPr sz="1800"/>
            </a:pPr>
            <a:r>
              <a:rPr sz="3413">
                <a:uFill>
                  <a:solidFill/>
                </a:uFill>
                <a:latin typeface="Trebuchet MS"/>
                <a:ea typeface="Trebuchet MS"/>
                <a:cs typeface="Trebuchet MS"/>
                <a:sym typeface="Trebuchet MS"/>
              </a:rPr>
              <a:t>Mission-Shaped Church </a:t>
            </a:r>
            <a:endParaRPr sz="5120">
              <a:uFill>
                <a:solidFill/>
              </a:uFill>
              <a:latin typeface="Trebuchet MS"/>
              <a:ea typeface="Trebuchet MS"/>
              <a:cs typeface="Trebuchet MS"/>
              <a:sym typeface="Trebuchet MS"/>
            </a:endParaRPr>
          </a:p>
          <a:p>
            <a:pPr marL="487680" lvl="0" indent="-487680" defTabSz="1300480">
              <a:lnSpc>
                <a:spcPct val="90000"/>
              </a:lnSpc>
              <a:spcBef>
                <a:spcPts val="800"/>
              </a:spcBef>
              <a:buClr>
                <a:srgbClr val="000000"/>
              </a:buClr>
              <a:buFont typeface="Trebuchet MS"/>
              <a:defRPr sz="1800"/>
            </a:pPr>
            <a:r>
              <a:rPr sz="5120">
                <a:uFill>
                  <a:solidFill/>
                </a:uFill>
                <a:latin typeface="Trebuchet MS"/>
                <a:ea typeface="Trebuchet MS"/>
                <a:cs typeface="Trebuchet MS"/>
                <a:sym typeface="Trebuchet MS"/>
              </a:rPr>
              <a:t>+ ABC</a:t>
            </a:r>
          </a:p>
          <a:p>
            <a:pPr marL="325120" lvl="0" indent="-325120" defTabSz="1300480">
              <a:lnSpc>
                <a:spcPct val="90000"/>
              </a:lnSpc>
              <a:spcBef>
                <a:spcPts val="800"/>
              </a:spcBef>
              <a:buClr>
                <a:srgbClr val="000000"/>
              </a:buClr>
              <a:buFont typeface="Trebuchet MS"/>
              <a:defRPr sz="1800"/>
            </a:pPr>
            <a:r>
              <a:rPr sz="3413">
                <a:uFill>
                  <a:solidFill/>
                </a:uFill>
                <a:latin typeface="Trebuchet MS"/>
                <a:ea typeface="Trebuchet MS"/>
                <a:cs typeface="Trebuchet MS"/>
                <a:sym typeface="Trebuchet MS"/>
              </a:rPr>
              <a:t>Archbishop of Canterbury</a:t>
            </a:r>
            <a:endParaRPr sz="5120">
              <a:uFill>
                <a:solidFill/>
              </a:uFill>
              <a:latin typeface="Trebuchet MS"/>
              <a:ea typeface="Trebuchet MS"/>
              <a:cs typeface="Trebuchet MS"/>
              <a:sym typeface="Trebuchet MS"/>
            </a:endParaRPr>
          </a:p>
          <a:p>
            <a:pPr marL="487680" lvl="0" indent="-487680" defTabSz="1300480">
              <a:lnSpc>
                <a:spcPct val="90000"/>
              </a:lnSpc>
              <a:spcBef>
                <a:spcPts val="800"/>
              </a:spcBef>
              <a:buClr>
                <a:srgbClr val="000000"/>
              </a:buClr>
              <a:buFont typeface="Trebuchet MS"/>
              <a:defRPr sz="1800"/>
            </a:pPr>
            <a:r>
              <a:rPr sz="5120">
                <a:uFill>
                  <a:solidFill/>
                </a:uFill>
                <a:latin typeface="Trebuchet MS"/>
                <a:ea typeface="Trebuchet MS"/>
                <a:cs typeface="Trebuchet MS"/>
                <a:sym typeface="Trebuchet MS"/>
              </a:rPr>
              <a:t> = FEI</a:t>
            </a:r>
          </a:p>
          <a:p>
            <a:pPr marL="325120" lvl="0" indent="-325120" defTabSz="1300480">
              <a:lnSpc>
                <a:spcPct val="90000"/>
              </a:lnSpc>
              <a:spcBef>
                <a:spcPts val="800"/>
              </a:spcBef>
              <a:buClr>
                <a:srgbClr val="000000"/>
              </a:buClr>
              <a:buFont typeface="Trebuchet MS"/>
              <a:defRPr sz="1800"/>
            </a:pPr>
            <a:r>
              <a:rPr sz="3413">
                <a:uFill>
                  <a:solidFill/>
                </a:uFill>
                <a:latin typeface="Trebuchet MS"/>
                <a:ea typeface="Trebuchet MS"/>
                <a:cs typeface="Trebuchet MS"/>
                <a:sym typeface="Trebuchet MS"/>
              </a:rPr>
              <a:t>Fresh Expressions Initiative</a:t>
            </a:r>
          </a:p>
        </p:txBody>
      </p:sp>
      <p:pic>
        <p:nvPicPr>
          <p:cNvPr id="131" name="image117.jpg"/>
          <p:cNvPicPr/>
          <p:nvPr/>
        </p:nvPicPr>
        <p:blipFill>
          <a:blip r:embed="rId4">
            <a:extLst/>
          </a:blip>
          <a:stretch>
            <a:fillRect/>
          </a:stretch>
        </p:blipFill>
        <p:spPr>
          <a:xfrm>
            <a:off x="943750" y="2275840"/>
            <a:ext cx="5154508" cy="6443698"/>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134" name="Shape 134"/>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135"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136" name="Shape 136"/>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The journey towards missional</a:t>
            </a:r>
          </a:p>
        </p:txBody>
      </p:sp>
      <p:sp>
        <p:nvSpPr>
          <p:cNvPr id="137" name="Shape 137"/>
          <p:cNvSpPr>
            <a:spLocks noGrp="1"/>
          </p:cNvSpPr>
          <p:nvPr>
            <p:ph type="body" idx="1"/>
          </p:nvPr>
        </p:nvSpPr>
        <p:spPr>
          <a:xfrm>
            <a:off x="839898" y="2179816"/>
            <a:ext cx="10740869" cy="6236118"/>
          </a:xfrm>
          <a:prstGeom prst="rect">
            <a:avLst/>
          </a:prstGeom>
        </p:spPr>
        <p:txBody>
          <a:bodyPr lIns="72248" tIns="72248" rIns="72248" bIns="72248">
            <a:normAutofit/>
          </a:bodyPr>
          <a:lstStyle/>
          <a:p>
            <a:pPr marL="1212674" lvl="0" indent="-1052336" algn="l" defTabSz="453814">
              <a:buSzPct val="100000"/>
              <a:buFont typeface="Helvetica"/>
              <a:buChar char="•"/>
              <a:defRPr sz="1800"/>
            </a:pPr>
            <a:endParaRPr sz="3800"/>
          </a:p>
          <a:p>
            <a:pPr marL="464961" lvl="0" indent="-304623" algn="l" defTabSz="453814">
              <a:buSzPct val="100000"/>
              <a:buFont typeface="Helvetica"/>
              <a:buChar char="•"/>
              <a:defRPr sz="1800"/>
            </a:pPr>
            <a:endParaRPr sz="1100"/>
          </a:p>
          <a:p>
            <a:pPr lvl="0" algn="l">
              <a:defRPr sz="1800"/>
            </a:pPr>
            <a:r>
              <a:rPr sz="3600">
                <a:latin typeface="Helvetica"/>
                <a:ea typeface="Helvetica"/>
                <a:cs typeface="Helvetica"/>
                <a:sym typeface="Helvetica"/>
              </a:rPr>
              <a:t>A discernible move of the Spirit in our day, drawing on the previous changes, but also drawing the others into this divine mission.' George Lings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140" name="Shape 140"/>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141"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142" name="Shape 142"/>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The journey towards missional</a:t>
            </a:r>
          </a:p>
        </p:txBody>
      </p:sp>
      <p:sp>
        <p:nvSpPr>
          <p:cNvPr id="143" name="Shape 143"/>
          <p:cNvSpPr>
            <a:spLocks noGrp="1"/>
          </p:cNvSpPr>
          <p:nvPr>
            <p:ph type="body" idx="1"/>
          </p:nvPr>
        </p:nvSpPr>
        <p:spPr>
          <a:xfrm>
            <a:off x="916039" y="2329889"/>
            <a:ext cx="10740868" cy="6236118"/>
          </a:xfrm>
          <a:prstGeom prst="rect">
            <a:avLst/>
          </a:prstGeom>
        </p:spPr>
        <p:txBody>
          <a:bodyPr lIns="72248" tIns="72248" rIns="72248" bIns="72248">
            <a:normAutofit/>
          </a:bodyPr>
          <a:lstStyle/>
          <a:p>
            <a:pPr lvl="0" algn="l" defTabSz="416052">
              <a:defRPr sz="1800"/>
            </a:pPr>
            <a:r>
              <a:rPr sz="3276">
                <a:latin typeface="Helvetica"/>
                <a:ea typeface="Helvetica"/>
                <a:cs typeface="Helvetica"/>
                <a:sym typeface="Helvetica"/>
              </a:rPr>
              <a:t>'The existing parochial system alone is no longer able fully to deliver its underlying mission purpose. We need to recognize that a variety of integrated missionary approaches is required. </a:t>
            </a:r>
          </a:p>
          <a:p>
            <a:pPr lvl="0" algn="l" defTabSz="416052">
              <a:defRPr sz="1800"/>
            </a:pPr>
            <a:r>
              <a:rPr sz="3276">
                <a:latin typeface="Helvetica"/>
                <a:ea typeface="Helvetica"/>
                <a:cs typeface="Helvetica"/>
                <a:sym typeface="Helvetica"/>
              </a:rPr>
              <a:t>A mixed economy of parish churches and network churches will be necessary, in an active partnership across a wider area, perhaps a deanery. </a:t>
            </a:r>
          </a:p>
          <a:p>
            <a:pPr lvl="0" algn="l" defTabSz="416052">
              <a:defRPr sz="1800"/>
            </a:pPr>
            <a:r>
              <a:rPr sz="3276">
                <a:latin typeface="Helvetica"/>
                <a:ea typeface="Helvetica"/>
                <a:cs typeface="Helvetica"/>
                <a:sym typeface="Helvetica"/>
              </a:rPr>
              <a:t>In addition, our diverse consumer culture will never be reached by one standard form of church.</a:t>
            </a:r>
          </a:p>
          <a:p>
            <a:pPr marL="1053132" lvl="0" indent="-907224" algn="l" defTabSz="416052">
              <a:buSzPct val="100000"/>
              <a:buFont typeface="Helvetica"/>
              <a:buChar char="•"/>
              <a:defRPr sz="1800"/>
            </a:pPr>
            <a:endParaRPr sz="3276">
              <a:latin typeface="Helvetica"/>
              <a:ea typeface="Helvetica"/>
              <a:cs typeface="Helvetica"/>
              <a:sym typeface="Helvetica"/>
            </a:endParaRPr>
          </a:p>
          <a:p>
            <a:pPr marL="1053132" lvl="0" indent="-907224" algn="l" defTabSz="412970">
              <a:buSzPct val="100000"/>
              <a:buFont typeface="Helvetica"/>
              <a:buChar char="•"/>
              <a:defRPr sz="1800"/>
            </a:pPr>
            <a:endParaRPr sz="3276"/>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146" name="Shape 146"/>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147"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148" name="Shape 148"/>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The journey towards missional</a:t>
            </a:r>
          </a:p>
        </p:txBody>
      </p:sp>
      <p:sp>
        <p:nvSpPr>
          <p:cNvPr id="149" name="Shape 149"/>
          <p:cNvSpPr>
            <a:spLocks noGrp="1"/>
          </p:cNvSpPr>
          <p:nvPr>
            <p:ph type="body" idx="1"/>
          </p:nvPr>
        </p:nvSpPr>
        <p:spPr>
          <a:xfrm>
            <a:off x="916039" y="2329889"/>
            <a:ext cx="10740868" cy="6236118"/>
          </a:xfrm>
          <a:prstGeom prst="rect">
            <a:avLst/>
          </a:prstGeom>
        </p:spPr>
        <p:txBody>
          <a:bodyPr lIns="72248" tIns="72248" rIns="72248" bIns="72248">
            <a:normAutofit/>
          </a:bodyPr>
          <a:lstStyle/>
          <a:p>
            <a:pPr marL="654844" lvl="0" indent="-568261" algn="l" defTabSz="245059">
              <a:buSzPct val="100000"/>
              <a:buFont typeface="Helvetica"/>
              <a:buChar char="•"/>
              <a:defRPr sz="1800"/>
            </a:pPr>
            <a:endParaRPr sz="2052"/>
          </a:p>
          <a:p>
            <a:pPr marL="251079" lvl="0" indent="-164496" algn="l" defTabSz="245059">
              <a:buSzPct val="100000"/>
              <a:buFont typeface="Helvetica"/>
              <a:buChar char="•"/>
              <a:defRPr sz="1800"/>
            </a:pPr>
            <a:endParaRPr sz="594"/>
          </a:p>
          <a:p>
            <a:pPr lvl="0" algn="l" defTabSz="246888">
              <a:defRPr sz="1800"/>
            </a:pPr>
            <a:r>
              <a:rPr sz="2808">
                <a:latin typeface="Helvetica"/>
                <a:ea typeface="Helvetica"/>
                <a:cs typeface="Helvetica"/>
                <a:sym typeface="Helvetica"/>
              </a:rPr>
              <a:t>One of the central features of this report is the recognition that the changing nature of our missionary context requires a new inculturation of the gospel within our society. The theology and practice of inculturation or contextualization is well established in the world Church, but has received little attention for mission in the West. We have drawn on this tradition as a major resource for the Church of England.'</a:t>
            </a:r>
          </a:p>
          <a:p>
            <a:pPr lvl="0" algn="l" defTabSz="246888">
              <a:defRPr sz="1800"/>
            </a:pPr>
            <a:r>
              <a:rPr sz="2808">
                <a:latin typeface="Helvetica"/>
                <a:ea typeface="Helvetica"/>
                <a:cs typeface="Helvetica"/>
                <a:sym typeface="Helvetica"/>
              </a:rPr>
              <a:t>Inculturation is central to this report because it provides a principled basis for the costly crossing of cultural barriers and the planting of the church into a changed social context. Church has to be planted, not cloned.'</a:t>
            </a:r>
          </a:p>
          <a:p>
            <a:pPr lvl="0" algn="l" defTabSz="246888">
              <a:defRPr sz="1800"/>
            </a:pPr>
            <a:endParaRPr sz="2808">
              <a:latin typeface="Helvetica"/>
              <a:ea typeface="Helvetica"/>
              <a:cs typeface="Helvetica"/>
              <a:sym typeface="Helvetica"/>
            </a:endParaRPr>
          </a:p>
          <a:p>
            <a:pPr lvl="0" defTabSz="246888">
              <a:defRPr sz="1800"/>
            </a:pPr>
            <a:r>
              <a:rPr sz="2808">
                <a:latin typeface="Helvetica"/>
                <a:ea typeface="Helvetica"/>
                <a:cs typeface="Helvetica"/>
                <a:sym typeface="Helvetica"/>
              </a:rPr>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0" y="8985956"/>
            <a:ext cx="13004800" cy="767644"/>
          </a:xfrm>
          <a:prstGeom prst="rect">
            <a:avLst/>
          </a:prstGeom>
          <a:solidFill>
            <a:srgbClr val="167AA0"/>
          </a:solidFill>
          <a:ln>
            <a:miter/>
          </a:ln>
        </p:spPr>
        <p:txBody>
          <a:bodyPr lIns="72248" tIns="72248" rIns="72248" bIns="72248" anchor="ctr"/>
          <a:lstStyle/>
          <a:p>
            <a:pPr lvl="0" defTabSz="830862">
              <a:defRPr sz="3413">
                <a:solidFill>
                  <a:srgbClr val="FFFFFF"/>
                </a:solidFill>
              </a:defRPr>
            </a:pPr>
            <a:endParaRPr/>
          </a:p>
        </p:txBody>
      </p:sp>
      <p:pic>
        <p:nvPicPr>
          <p:cNvPr id="152" name="image1.png"/>
          <p:cNvPicPr/>
          <p:nvPr/>
        </p:nvPicPr>
        <p:blipFill>
          <a:blip r:embed="rId2">
            <a:extLst/>
          </a:blip>
          <a:stretch>
            <a:fillRect/>
          </a:stretch>
        </p:blipFill>
        <p:spPr>
          <a:xfrm>
            <a:off x="153528" y="153528"/>
            <a:ext cx="2560321" cy="1280162"/>
          </a:xfrm>
          <a:prstGeom prst="rect">
            <a:avLst/>
          </a:prstGeom>
          <a:ln w="12700">
            <a:miter lim="400000"/>
          </a:ln>
        </p:spPr>
      </p:pic>
      <p:pic>
        <p:nvPicPr>
          <p:cNvPr id="153" name="image2.png"/>
          <p:cNvPicPr/>
          <p:nvPr/>
        </p:nvPicPr>
        <p:blipFill>
          <a:blip r:embed="rId3">
            <a:extLst/>
          </a:blip>
          <a:stretch>
            <a:fillRect/>
          </a:stretch>
        </p:blipFill>
        <p:spPr>
          <a:xfrm>
            <a:off x="-1" y="8985956"/>
            <a:ext cx="1535290" cy="767644"/>
          </a:xfrm>
          <a:prstGeom prst="rect">
            <a:avLst/>
          </a:prstGeom>
          <a:ln w="12700">
            <a:miter lim="400000"/>
          </a:ln>
        </p:spPr>
      </p:pic>
      <p:sp>
        <p:nvSpPr>
          <p:cNvPr id="154" name="Shape 154"/>
          <p:cNvSpPr/>
          <p:nvPr/>
        </p:nvSpPr>
        <p:spPr>
          <a:xfrm>
            <a:off x="1625599" y="9114650"/>
            <a:ext cx="9064979" cy="638950"/>
          </a:xfrm>
          <a:prstGeom prst="rect">
            <a:avLst/>
          </a:prstGeom>
          <a:ln w="12700">
            <a:miter lim="400000"/>
          </a:ln>
          <a:extLst>
            <a:ext uri="{C572A759-6A51-4108-AA02-DFA0A04FC94B}">
              <ma14:wrappingTextBoxFlag xmlns:ma14="http://schemas.microsoft.com/office/mac/drawingml/2011/main" xmlns="" val="1"/>
            </a:ext>
          </a:extLst>
        </p:spPr>
        <p:txBody>
          <a:bodyPr lIns="126435" tIns="72248" rIns="126435" bIns="72248">
            <a:spAutoFit/>
          </a:bodyPr>
          <a:lstStyle>
            <a:lvl1pPr algn="l" defTabSz="650240">
              <a:defRPr sz="2844">
                <a:solidFill>
                  <a:srgbClr val="F2EFE4"/>
                </a:solidFill>
                <a:uFill>
                  <a:solidFill>
                    <a:srgbClr val="F2EFE4"/>
                  </a:solidFill>
                </a:uFill>
                <a:latin typeface="Trebuchet MS"/>
                <a:ea typeface="Trebuchet MS"/>
                <a:cs typeface="Trebuchet MS"/>
                <a:sym typeface="Trebuchet MS"/>
              </a:defRPr>
            </a:lvl1pPr>
          </a:lstStyle>
          <a:p>
            <a:pPr lvl="0">
              <a:defRPr sz="1800">
                <a:solidFill>
                  <a:srgbClr val="000000"/>
                </a:solidFill>
                <a:uFillTx/>
              </a:defRPr>
            </a:pPr>
            <a:r>
              <a:rPr sz="2844">
                <a:solidFill>
                  <a:srgbClr val="F2EFE4"/>
                </a:solidFill>
                <a:uFill>
                  <a:solidFill>
                    <a:srgbClr val="F2EFE4"/>
                  </a:solidFill>
                </a:uFill>
              </a:rPr>
              <a:t>Fresh Expressions</a:t>
            </a:r>
          </a:p>
        </p:txBody>
      </p:sp>
      <p:sp>
        <p:nvSpPr>
          <p:cNvPr id="155" name="Shape 155"/>
          <p:cNvSpPr/>
          <p:nvPr/>
        </p:nvSpPr>
        <p:spPr>
          <a:xfrm>
            <a:off x="11889458" y="9114650"/>
            <a:ext cx="1022774" cy="638950"/>
          </a:xfrm>
          <a:prstGeom prst="rect">
            <a:avLst/>
          </a:prstGeom>
          <a:ln w="12700">
            <a:miter lim="400000"/>
          </a:ln>
          <a:extLst>
            <a:ext uri="{C572A759-6A51-4108-AA02-DFA0A04FC94B}">
              <ma14:wrappingTextBoxFlag xmlns:ma14="http://schemas.microsoft.com/office/mac/drawingml/2011/main" xmlns="" val="1"/>
            </a:ext>
          </a:extLst>
        </p:spPr>
        <p:txBody>
          <a:bodyPr lIns="126435" tIns="72248" rIns="126435" bIns="72248">
            <a:spAutoFit/>
          </a:bodyPr>
          <a:lstStyle>
            <a:lvl1pPr algn="r" defTabSz="650240">
              <a:defRPr sz="2844">
                <a:uFill>
                  <a:solidFill/>
                </a:uFill>
                <a:latin typeface="Trebuchet MS"/>
                <a:ea typeface="Trebuchet MS"/>
                <a:cs typeface="Trebuchet MS"/>
                <a:sym typeface="Trebuchet MS"/>
              </a:defRPr>
            </a:lvl1pPr>
          </a:lstStyle>
          <a:p>
            <a:pPr lvl="0">
              <a:defRPr sz="1800">
                <a:uFillTx/>
              </a:defRPr>
            </a:pPr>
            <a:r>
              <a:rPr sz="2844">
                <a:uFill>
                  <a:solidFill/>
                </a:uFill>
              </a:rPr>
              <a:t>1</a:t>
            </a:r>
          </a:p>
        </p:txBody>
      </p:sp>
      <p:sp>
        <p:nvSpPr>
          <p:cNvPr id="156" name="Shape 156"/>
          <p:cNvSpPr>
            <a:spLocks noGrp="1"/>
          </p:cNvSpPr>
          <p:nvPr>
            <p:ph type="title"/>
          </p:nvPr>
        </p:nvSpPr>
        <p:spPr>
          <a:xfrm>
            <a:off x="223521" y="6032782"/>
            <a:ext cx="12356816" cy="2661921"/>
          </a:xfrm>
          <a:prstGeom prst="rect">
            <a:avLst/>
          </a:prstGeom>
        </p:spPr>
        <p:txBody>
          <a:bodyPr lIns="126435" tIns="72248" rIns="126435" bIns="72248"/>
          <a:lstStyle>
            <a:lvl1pPr algn="l" defTabSz="1300480">
              <a:defRPr sz="8533" b="1">
                <a:solidFill>
                  <a:srgbClr val="094053"/>
                </a:solidFill>
                <a:uFill>
                  <a:solidFill>
                    <a:srgbClr val="094053"/>
                  </a:solidFill>
                </a:uFill>
                <a:latin typeface="Trebuchet MS"/>
                <a:ea typeface="Trebuchet MS"/>
                <a:cs typeface="Trebuchet MS"/>
                <a:sym typeface="Trebuchet MS"/>
              </a:defRPr>
            </a:lvl1pPr>
          </a:lstStyle>
          <a:p>
            <a:pPr lvl="0">
              <a:defRPr sz="1800" b="0">
                <a:solidFill>
                  <a:srgbClr val="000000"/>
                </a:solidFill>
                <a:uFillTx/>
              </a:defRPr>
            </a:pPr>
            <a:r>
              <a:rPr sz="8533" b="1">
                <a:solidFill>
                  <a:srgbClr val="094053"/>
                </a:solidFill>
                <a:uFill>
                  <a:solidFill>
                    <a:srgbClr val="094053"/>
                  </a:solidFill>
                </a:uFill>
              </a:rPr>
              <a:t>The Journey Towards 'Missional'</a:t>
            </a:r>
          </a:p>
        </p:txBody>
      </p:sp>
      <p:sp>
        <p:nvSpPr>
          <p:cNvPr id="157" name="Shape 157"/>
          <p:cNvSpPr>
            <a:spLocks noGrp="1"/>
          </p:cNvSpPr>
          <p:nvPr>
            <p:ph type="body" idx="1"/>
          </p:nvPr>
        </p:nvSpPr>
        <p:spPr>
          <a:xfrm>
            <a:off x="223520" y="3341511"/>
            <a:ext cx="6755272" cy="2661921"/>
          </a:xfrm>
          <a:prstGeom prst="rect">
            <a:avLst/>
          </a:prstGeom>
        </p:spPr>
        <p:txBody>
          <a:bodyPr lIns="126435" tIns="72248" rIns="126435" bIns="72248"/>
          <a:lstStyle>
            <a:lvl1pPr marL="0" indent="0" defTabSz="1300480">
              <a:spcBef>
                <a:spcPts val="800"/>
              </a:spcBef>
              <a:buSzTx/>
              <a:buNone/>
              <a:defRPr sz="5120">
                <a:uFill>
                  <a:solidFill/>
                </a:uFill>
                <a:latin typeface="Trebuchet MS"/>
                <a:ea typeface="Trebuchet MS"/>
                <a:cs typeface="Trebuchet MS"/>
                <a:sym typeface="Trebuchet MS"/>
              </a:defRPr>
            </a:lvl1pPr>
          </a:lstStyle>
          <a:p>
            <a:pPr lvl="0">
              <a:defRPr sz="1800">
                <a:uFillTx/>
              </a:defRPr>
            </a:pPr>
            <a:r>
              <a:rPr sz="5120">
                <a:uFill>
                  <a:solidFill/>
                </a:uFill>
              </a:rPr>
              <a:t>+Graham Cray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62" name="Shape 62"/>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63"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64" name="Shape 64"/>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Missional?</a:t>
            </a:r>
          </a:p>
        </p:txBody>
      </p:sp>
      <p:sp>
        <p:nvSpPr>
          <p:cNvPr id="65" name="Shape 65"/>
          <p:cNvSpPr>
            <a:spLocks noGrp="1"/>
          </p:cNvSpPr>
          <p:nvPr>
            <p:ph type="body" idx="1"/>
          </p:nvPr>
        </p:nvSpPr>
        <p:spPr>
          <a:xfrm>
            <a:off x="1131966" y="2091763"/>
            <a:ext cx="10740868" cy="6236119"/>
          </a:xfrm>
          <a:prstGeom prst="rect">
            <a:avLst/>
          </a:prstGeom>
        </p:spPr>
        <p:txBody>
          <a:bodyPr lIns="72248" tIns="72248" rIns="72248" bIns="72248">
            <a:normAutofit/>
          </a:bodyPr>
          <a:lstStyle/>
          <a:p>
            <a:pPr marL="1212674" lvl="0" indent="-1052336" algn="l" defTabSz="453814">
              <a:buSzPct val="100000"/>
              <a:buFont typeface="Helvetica"/>
              <a:buChar char="•"/>
              <a:defRPr sz="1800"/>
            </a:pPr>
            <a:endParaRPr sz="3800"/>
          </a:p>
          <a:p>
            <a:pPr marL="464961" lvl="0" indent="-304623" algn="l" defTabSz="453814">
              <a:buSzPct val="100000"/>
              <a:buFont typeface="Helvetica"/>
              <a:buChar char="•"/>
              <a:defRPr sz="1800"/>
            </a:pPr>
            <a:endParaRPr sz="1100"/>
          </a:p>
          <a:p>
            <a:pPr lvl="0" algn="l">
              <a:defRPr sz="1800"/>
            </a:pPr>
            <a:r>
              <a:rPr sz="3600">
                <a:latin typeface="Helvetica"/>
                <a:ea typeface="Helvetica"/>
                <a:cs typeface="Helvetica"/>
                <a:sym typeface="Helvetica"/>
              </a:rPr>
              <a:t>'Missional is simply an adjective denoting something that is related to or characterised by mission, or has the qualities, attitudes or dynamics of mission.' Christopher Wright 'The Mission of God' 2006</a:t>
            </a:r>
          </a:p>
          <a:p>
            <a:pPr lvl="0" algn="l">
              <a:defRPr sz="1800"/>
            </a:pPr>
            <a:r>
              <a:rPr sz="3600">
                <a:latin typeface="Helvetica"/>
                <a:ea typeface="Helvetica"/>
                <a:cs typeface="Helvetica"/>
                <a:sym typeface="Helvetica"/>
              </a:rPr>
              <a:t>P 24</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68" name="Shape 68"/>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69"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70" name="Shape 70"/>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The journey towards missional</a:t>
            </a:r>
          </a:p>
        </p:txBody>
      </p:sp>
      <p:sp>
        <p:nvSpPr>
          <p:cNvPr id="71" name="Shape 71"/>
          <p:cNvSpPr>
            <a:spLocks noGrp="1"/>
          </p:cNvSpPr>
          <p:nvPr>
            <p:ph type="body" idx="1"/>
          </p:nvPr>
        </p:nvSpPr>
        <p:spPr>
          <a:xfrm>
            <a:off x="916039" y="2329889"/>
            <a:ext cx="10740868" cy="6236118"/>
          </a:xfrm>
          <a:prstGeom prst="rect">
            <a:avLst/>
          </a:prstGeom>
        </p:spPr>
        <p:txBody>
          <a:bodyPr lIns="72248" tIns="72248" rIns="72248" bIns="72248">
            <a:normAutofit/>
          </a:bodyPr>
          <a:lstStyle/>
          <a:p>
            <a:pPr marL="1212674" lvl="0" indent="-1052336" algn="l" defTabSz="453814">
              <a:buSzPct val="100000"/>
              <a:buFont typeface="Helvetica"/>
              <a:buChar char="•"/>
              <a:defRPr sz="1800"/>
            </a:pPr>
            <a:endParaRPr sz="3800"/>
          </a:p>
          <a:p>
            <a:pPr marL="761823" lvl="1" indent="-304623" algn="l" defTabSz="453814">
              <a:buSzPct val="100000"/>
              <a:buFont typeface="Helvetica"/>
              <a:buChar char="•"/>
              <a:defRPr sz="1800"/>
            </a:pPr>
            <a:endParaRPr sz="1100"/>
          </a:p>
          <a:p>
            <a:pPr lvl="0" algn="l">
              <a:defRPr sz="1800"/>
            </a:pPr>
            <a:r>
              <a:rPr sz="3600">
                <a:latin typeface="Helvetica"/>
                <a:ea typeface="Helvetica"/>
                <a:cs typeface="Helvetica"/>
                <a:sym typeface="Helvetica"/>
              </a:rPr>
              <a:t>The story does nor develop from direct questions about the church, but about gospel and culture, which leads to questions about the church.</a:t>
            </a:r>
          </a:p>
          <a:p>
            <a:pPr lvl="0" algn="l">
              <a:defRPr sz="1800"/>
            </a:pPr>
            <a:endParaRPr sz="3600">
              <a:latin typeface="Helvetica"/>
              <a:ea typeface="Helvetica"/>
              <a:cs typeface="Helvetica"/>
              <a:sym typeface="Helvetica"/>
            </a:endParaRPr>
          </a:p>
          <a:p>
            <a:pPr lvl="0" algn="l">
              <a:defRPr sz="1800"/>
            </a:pPr>
            <a:r>
              <a:rPr sz="3600">
                <a:latin typeface="Helvetica"/>
                <a:ea typeface="Helvetica"/>
                <a:cs typeface="Helvetica"/>
                <a:sym typeface="Helvetica"/>
              </a:rPr>
              <a:t>Lesslie Newbigin 'The Other Side of 84' 1983</a:t>
            </a:r>
          </a:p>
          <a:p>
            <a:pPr lvl="0" algn="l">
              <a:defRPr sz="1800"/>
            </a:pPr>
            <a:r>
              <a:rPr sz="3600">
                <a:latin typeface="Helvetica"/>
                <a:ea typeface="Helvetica"/>
                <a:cs typeface="Helvetica"/>
                <a:sym typeface="Helvetica"/>
              </a:rPr>
              <a:t> </a:t>
            </a:r>
          </a:p>
          <a:p>
            <a:pPr lvl="0" algn="l">
              <a:defRPr sz="1800"/>
            </a:pPr>
            <a:r>
              <a:rPr sz="3600">
                <a:latin typeface="Helvetica"/>
                <a:ea typeface="Helvetica"/>
                <a:cs typeface="Helvetica"/>
                <a:sym typeface="Helvetica"/>
              </a:rPr>
              <a:t>The Gospel and Culture movement </a:t>
            </a:r>
          </a:p>
          <a:p>
            <a:pPr lvl="0" algn="l">
              <a:defRPr sz="1800"/>
            </a:pPr>
            <a:endParaRPr sz="1100">
              <a:latin typeface="Helvetica"/>
              <a:ea typeface="Helvetica"/>
              <a:cs typeface="Helvetica"/>
              <a:sym typeface="Helvetica"/>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74" name="Shape 74"/>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75"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76" name="Shape 76"/>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The journey towards missional</a:t>
            </a:r>
          </a:p>
        </p:txBody>
      </p:sp>
      <p:sp>
        <p:nvSpPr>
          <p:cNvPr id="77" name="Shape 77"/>
          <p:cNvSpPr>
            <a:spLocks noGrp="1"/>
          </p:cNvSpPr>
          <p:nvPr>
            <p:ph type="body" idx="1"/>
          </p:nvPr>
        </p:nvSpPr>
        <p:spPr>
          <a:xfrm>
            <a:off x="702845" y="2649679"/>
            <a:ext cx="10740869" cy="6236118"/>
          </a:xfrm>
          <a:prstGeom prst="rect">
            <a:avLst/>
          </a:prstGeom>
        </p:spPr>
        <p:txBody>
          <a:bodyPr lIns="72248" tIns="72248" rIns="72248" bIns="72248">
            <a:normAutofit/>
          </a:bodyPr>
          <a:lstStyle/>
          <a:p>
            <a:pPr lvl="0" algn="l" defTabSz="384047">
              <a:defRPr sz="1800"/>
            </a:pPr>
            <a:r>
              <a:rPr sz="3024">
                <a:latin typeface="Helvetica"/>
                <a:ea typeface="Helvetica"/>
                <a:cs typeface="Helvetica"/>
                <a:sym typeface="Helvetica"/>
              </a:rPr>
              <a:t>Culture shift and culture gap.</a:t>
            </a:r>
          </a:p>
          <a:p>
            <a:pPr lvl="0" algn="l" defTabSz="384047">
              <a:defRPr sz="1800"/>
            </a:pPr>
            <a:endParaRPr sz="3024">
              <a:latin typeface="Helvetica"/>
              <a:ea typeface="Helvetica"/>
              <a:cs typeface="Helvetica"/>
              <a:sym typeface="Helvetica"/>
            </a:endParaRPr>
          </a:p>
          <a:p>
            <a:pPr lvl="0" algn="l" defTabSz="384047">
              <a:defRPr sz="1800"/>
            </a:pPr>
            <a:r>
              <a:rPr sz="3024">
                <a:latin typeface="Helvetica"/>
                <a:ea typeface="Helvetica"/>
                <a:cs typeface="Helvetica"/>
                <a:sym typeface="Helvetica"/>
              </a:rPr>
              <a:t>Modernity to Postmodernity, </a:t>
            </a:r>
          </a:p>
          <a:p>
            <a:pPr lvl="0" algn="l" defTabSz="384047">
              <a:defRPr sz="1800"/>
            </a:pPr>
            <a:r>
              <a:rPr sz="3024">
                <a:latin typeface="Helvetica"/>
                <a:ea typeface="Helvetica"/>
                <a:cs typeface="Helvetica"/>
                <a:sym typeface="Helvetica"/>
              </a:rPr>
              <a:t>Christendom to post Christendom.</a:t>
            </a:r>
          </a:p>
          <a:p>
            <a:pPr lvl="0" algn="l" defTabSz="384047">
              <a:defRPr sz="1800"/>
            </a:pPr>
            <a:endParaRPr sz="3024">
              <a:latin typeface="Helvetica"/>
              <a:ea typeface="Helvetica"/>
              <a:cs typeface="Helvetica"/>
              <a:sym typeface="Helvetica"/>
            </a:endParaRPr>
          </a:p>
          <a:p>
            <a:pPr lvl="0" algn="l" defTabSz="384047">
              <a:defRPr sz="1800"/>
            </a:pPr>
            <a:r>
              <a:rPr sz="3024">
                <a:latin typeface="Helvetica"/>
                <a:ea typeface="Helvetica"/>
                <a:cs typeface="Helvetica"/>
                <a:sym typeface="Helvetica"/>
              </a:rPr>
              <a:t>So new types of church </a:t>
            </a:r>
          </a:p>
          <a:p>
            <a:pPr lvl="0" algn="l" defTabSz="384047">
              <a:defRPr sz="1800"/>
            </a:pPr>
            <a:r>
              <a:rPr sz="3024">
                <a:latin typeface="Helvetica"/>
                <a:ea typeface="Helvetica"/>
                <a:cs typeface="Helvetica"/>
                <a:sym typeface="Helvetica"/>
              </a:rPr>
              <a:t>'Alternative Worship' </a:t>
            </a:r>
          </a:p>
          <a:p>
            <a:pPr lvl="0" algn="l" defTabSz="384047">
              <a:defRPr sz="1800"/>
            </a:pPr>
            <a:r>
              <a:rPr sz="3024">
                <a:latin typeface="Helvetica"/>
                <a:ea typeface="Helvetica"/>
                <a:cs typeface="Helvetica"/>
                <a:sym typeface="Helvetica"/>
              </a:rPr>
              <a:t>'new ways of being church'</a:t>
            </a:r>
          </a:p>
          <a:p>
            <a:pPr lvl="0" algn="l" defTabSz="384047">
              <a:defRPr sz="1800"/>
            </a:pPr>
            <a:r>
              <a:rPr sz="3024">
                <a:latin typeface="Helvetica"/>
                <a:ea typeface="Helvetica"/>
                <a:cs typeface="Helvetica"/>
                <a:sym typeface="Helvetica"/>
              </a:rPr>
              <a:t>'emerging church' </a:t>
            </a:r>
          </a:p>
          <a:p>
            <a:pPr lvl="0" algn="l" defTabSz="384047">
              <a:defRPr sz="1800"/>
            </a:pPr>
            <a:endParaRPr sz="3024">
              <a:latin typeface="Helvetica"/>
              <a:ea typeface="Helvetica"/>
              <a:cs typeface="Helvetica"/>
              <a:sym typeface="Helvetica"/>
            </a:endParaRPr>
          </a:p>
          <a:p>
            <a:pPr lvl="0" algn="l" defTabSz="384047">
              <a:defRPr sz="1800"/>
            </a:pPr>
            <a:r>
              <a:rPr sz="3024">
                <a:latin typeface="Helvetica"/>
                <a:ea typeface="Helvetica"/>
                <a:cs typeface="Helvetica"/>
                <a:sym typeface="Helvetica"/>
              </a:rPr>
              <a:t>2 different motives</a:t>
            </a:r>
          </a:p>
          <a:p>
            <a:pPr lvl="0" algn="l" defTabSz="384047">
              <a:defRPr sz="1800"/>
            </a:pPr>
            <a:endParaRPr sz="3024">
              <a:latin typeface="Helvetica"/>
              <a:ea typeface="Helvetica"/>
              <a:cs typeface="Helvetica"/>
              <a:sym typeface="Helvetica"/>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80" name="Shape 80"/>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81"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82" name="Shape 82"/>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The journey towards missional</a:t>
            </a:r>
          </a:p>
        </p:txBody>
      </p:sp>
      <p:sp>
        <p:nvSpPr>
          <p:cNvPr id="83" name="Shape 83"/>
          <p:cNvSpPr>
            <a:spLocks noGrp="1"/>
          </p:cNvSpPr>
          <p:nvPr>
            <p:ph type="body" idx="1"/>
          </p:nvPr>
        </p:nvSpPr>
        <p:spPr>
          <a:xfrm>
            <a:off x="946495" y="2436485"/>
            <a:ext cx="10740868" cy="6236119"/>
          </a:xfrm>
          <a:prstGeom prst="rect">
            <a:avLst/>
          </a:prstGeom>
        </p:spPr>
        <p:txBody>
          <a:bodyPr lIns="72248" tIns="72248" rIns="72248" bIns="72248">
            <a:normAutofit/>
          </a:bodyPr>
          <a:lstStyle/>
          <a:p>
            <a:pPr marL="1157287" lvl="0" indent="-996950" algn="l" defTabSz="453814">
              <a:buSzPct val="100000"/>
              <a:buFont typeface="Helvetica"/>
              <a:buChar char="•"/>
              <a:defRPr sz="1800"/>
            </a:pPr>
            <a:r>
              <a:rPr sz="3600" b="1"/>
              <a:t>But also</a:t>
            </a:r>
          </a:p>
          <a:p>
            <a:pPr marL="1212674" lvl="0" indent="-1052336" algn="l" defTabSz="453814">
              <a:buSzPct val="100000"/>
              <a:buFont typeface="Helvetica"/>
              <a:buChar char="•"/>
              <a:defRPr sz="1800"/>
            </a:pPr>
            <a:endParaRPr sz="3800" b="1"/>
          </a:p>
          <a:p>
            <a:pPr marL="670277" lvl="0" indent="-670277" algn="l" defTabSz="453814">
              <a:buSzPct val="100000"/>
              <a:buAutoNum type="arabicPeriod"/>
              <a:defRPr sz="1800"/>
            </a:pPr>
            <a:r>
              <a:rPr sz="3800" b="1"/>
              <a:t>'Education for the Church's Ministry'</a:t>
            </a:r>
          </a:p>
          <a:p>
            <a:pPr marL="1212674" lvl="0" indent="-1052336" algn="l" defTabSz="453814">
              <a:buSzPct val="100000"/>
              <a:buFont typeface="Helvetica"/>
              <a:buChar char="•"/>
              <a:defRPr sz="1800"/>
            </a:pPr>
            <a:endParaRPr sz="3800" b="1"/>
          </a:p>
          <a:p>
            <a:pPr marL="464961" lvl="0" indent="-304623" algn="l" defTabSz="453814">
              <a:buSzPct val="100000"/>
              <a:buFont typeface="Helvetica"/>
              <a:buChar char="•"/>
              <a:defRPr sz="1800"/>
            </a:pPr>
            <a:endParaRPr sz="1100" b="1"/>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86" name="Shape 86"/>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87"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88" name="Shape 88"/>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The journey towards missional</a:t>
            </a:r>
          </a:p>
        </p:txBody>
      </p:sp>
      <p:sp>
        <p:nvSpPr>
          <p:cNvPr id="89" name="Shape 89"/>
          <p:cNvSpPr>
            <a:spLocks noGrp="1"/>
          </p:cNvSpPr>
          <p:nvPr>
            <p:ph type="body" idx="1"/>
          </p:nvPr>
        </p:nvSpPr>
        <p:spPr>
          <a:xfrm>
            <a:off x="946495" y="2436485"/>
            <a:ext cx="10740868" cy="6236119"/>
          </a:xfrm>
          <a:prstGeom prst="rect">
            <a:avLst/>
          </a:prstGeom>
        </p:spPr>
        <p:txBody>
          <a:bodyPr lIns="72248" tIns="72248" rIns="72248" bIns="72248">
            <a:normAutofit/>
          </a:bodyPr>
          <a:lstStyle/>
          <a:p>
            <a:pPr marL="1157287" lvl="0" indent="-996950" algn="l" defTabSz="453814">
              <a:buSzPct val="100000"/>
              <a:buFont typeface="Helvetica"/>
              <a:buChar char="•"/>
              <a:defRPr sz="1800"/>
            </a:pPr>
            <a:r>
              <a:rPr sz="3600" b="1"/>
              <a:t>But also</a:t>
            </a:r>
          </a:p>
          <a:p>
            <a:pPr marL="670277" lvl="0" indent="-670277" algn="l" defTabSz="453814">
              <a:buSzPct val="100000"/>
              <a:buAutoNum type="arabicPeriod"/>
              <a:defRPr sz="1800"/>
            </a:pPr>
            <a:r>
              <a:rPr sz="3800" b="1"/>
              <a:t>'Education for the Church's Ministry'</a:t>
            </a:r>
          </a:p>
          <a:p>
            <a:pPr marL="670277" lvl="0" indent="-670277" algn="l" defTabSz="453814">
              <a:buSzPct val="100000"/>
              <a:buAutoNum type="arabicPeriod"/>
              <a:defRPr sz="1800"/>
            </a:pPr>
            <a:r>
              <a:rPr sz="3800" b="1"/>
              <a:t>The Decade of Evangelism - Alpha</a:t>
            </a:r>
          </a:p>
          <a:p>
            <a:pPr marL="1212674" lvl="0" indent="-1052336" algn="l" defTabSz="453814">
              <a:buSzPct val="100000"/>
              <a:buFont typeface="Helvetica"/>
              <a:buChar char="•"/>
              <a:defRPr sz="1800"/>
            </a:pPr>
            <a:endParaRPr sz="3800" b="1"/>
          </a:p>
          <a:p>
            <a:pPr marL="464961" lvl="0" indent="-304623" algn="l" defTabSz="453814">
              <a:buSzPct val="100000"/>
              <a:buFont typeface="Helvetica"/>
              <a:buChar char="•"/>
              <a:defRPr sz="1800"/>
            </a:pPr>
            <a:endParaRPr sz="1100" b="1"/>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92" name="Shape 92"/>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93"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94" name="Shape 94"/>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The journey towards missional</a:t>
            </a:r>
          </a:p>
        </p:txBody>
      </p:sp>
      <p:sp>
        <p:nvSpPr>
          <p:cNvPr id="95" name="Shape 95"/>
          <p:cNvSpPr>
            <a:spLocks noGrp="1"/>
          </p:cNvSpPr>
          <p:nvPr>
            <p:ph type="body" idx="1"/>
          </p:nvPr>
        </p:nvSpPr>
        <p:spPr>
          <a:xfrm>
            <a:off x="946495" y="2436485"/>
            <a:ext cx="10740868" cy="6236119"/>
          </a:xfrm>
          <a:prstGeom prst="rect">
            <a:avLst/>
          </a:prstGeom>
        </p:spPr>
        <p:txBody>
          <a:bodyPr lIns="72248" tIns="72248" rIns="72248" bIns="72248">
            <a:normAutofit/>
          </a:bodyPr>
          <a:lstStyle/>
          <a:p>
            <a:pPr marL="1157287" lvl="0" indent="-996950" algn="l" defTabSz="453814">
              <a:buSzPct val="100000"/>
              <a:buFont typeface="Helvetica"/>
              <a:buChar char="•"/>
              <a:defRPr sz="1800"/>
            </a:pPr>
            <a:r>
              <a:rPr sz="3600" b="1"/>
              <a:t>But also</a:t>
            </a:r>
          </a:p>
          <a:p>
            <a:pPr marL="1212674" lvl="0" indent="-1052336" algn="l" defTabSz="453814">
              <a:buSzPct val="100000"/>
              <a:buFont typeface="Helvetica"/>
              <a:buChar char="•"/>
              <a:defRPr sz="1800"/>
            </a:pPr>
            <a:endParaRPr sz="3800" b="1"/>
          </a:p>
          <a:p>
            <a:pPr marL="670277" lvl="0" indent="-670277" algn="l" defTabSz="453814">
              <a:buSzPct val="100000"/>
              <a:buAutoNum type="arabicPeriod"/>
              <a:defRPr sz="1800"/>
            </a:pPr>
            <a:r>
              <a:rPr sz="3800" b="1"/>
              <a:t>'Education for the Church's Ministry'</a:t>
            </a:r>
          </a:p>
          <a:p>
            <a:pPr marL="670277" lvl="0" indent="-670277" algn="l" defTabSz="453814">
              <a:buSzPct val="100000"/>
              <a:buAutoNum type="arabicPeriod"/>
              <a:defRPr sz="1800"/>
            </a:pPr>
            <a:r>
              <a:rPr sz="3800" b="1"/>
              <a:t>The decade of Evangelism - Alpha</a:t>
            </a:r>
          </a:p>
          <a:p>
            <a:pPr marL="670277" lvl="0" indent="-670277" algn="l" defTabSz="453814">
              <a:buSzPct val="100000"/>
              <a:buAutoNum type="arabicPeriod"/>
              <a:defRPr sz="1800"/>
            </a:pPr>
            <a:r>
              <a:rPr sz="3800" b="1"/>
              <a:t>Growing influence of Evangelicals</a:t>
            </a:r>
          </a:p>
          <a:p>
            <a:pPr marL="1212674" lvl="0" indent="-1052336" algn="l" defTabSz="453814">
              <a:buSzPct val="100000"/>
              <a:buFont typeface="Helvetica"/>
              <a:buChar char="•"/>
              <a:defRPr sz="1800"/>
            </a:pPr>
            <a:endParaRPr sz="3800" b="1"/>
          </a:p>
          <a:p>
            <a:pPr marL="464961" lvl="0" indent="-304623" algn="l" defTabSz="453814">
              <a:buSzPct val="100000"/>
              <a:buFont typeface="Helvetica"/>
              <a:buChar char="•"/>
              <a:defRPr sz="1800"/>
            </a:pPr>
            <a:endParaRPr sz="1100" b="1"/>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98" name="Shape 98"/>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99"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100" name="Shape 100"/>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The journey towards missional</a:t>
            </a:r>
          </a:p>
        </p:txBody>
      </p:sp>
      <p:sp>
        <p:nvSpPr>
          <p:cNvPr id="101" name="Shape 101"/>
          <p:cNvSpPr>
            <a:spLocks noGrp="1"/>
          </p:cNvSpPr>
          <p:nvPr>
            <p:ph type="body" idx="1"/>
          </p:nvPr>
        </p:nvSpPr>
        <p:spPr>
          <a:xfrm>
            <a:off x="946495" y="2436485"/>
            <a:ext cx="10740868" cy="6236119"/>
          </a:xfrm>
          <a:prstGeom prst="rect">
            <a:avLst/>
          </a:prstGeom>
        </p:spPr>
        <p:txBody>
          <a:bodyPr lIns="72248" tIns="72248" rIns="72248" bIns="72248">
            <a:normAutofit/>
          </a:bodyPr>
          <a:lstStyle/>
          <a:p>
            <a:pPr marL="1157287" lvl="0" indent="-996950" algn="l" defTabSz="453814">
              <a:buSzPct val="100000"/>
              <a:buFont typeface="Helvetica"/>
              <a:buChar char="•"/>
              <a:defRPr sz="1800"/>
            </a:pPr>
            <a:r>
              <a:rPr sz="3600" b="1"/>
              <a:t>But also</a:t>
            </a:r>
          </a:p>
          <a:p>
            <a:pPr marL="1212674" lvl="0" indent="-1052336" algn="l" defTabSz="453814">
              <a:buSzPct val="100000"/>
              <a:buFont typeface="Helvetica"/>
              <a:buChar char="•"/>
              <a:defRPr sz="1800"/>
            </a:pPr>
            <a:endParaRPr sz="3800" b="1"/>
          </a:p>
          <a:p>
            <a:pPr marL="670277" lvl="0" indent="-670277" algn="l" defTabSz="453814">
              <a:buSzPct val="100000"/>
              <a:buAutoNum type="arabicPeriod"/>
              <a:defRPr sz="1800"/>
            </a:pPr>
            <a:r>
              <a:rPr sz="3800" b="1"/>
              <a:t>'Education for the Church's Ministry'</a:t>
            </a:r>
          </a:p>
          <a:p>
            <a:pPr marL="670277" lvl="0" indent="-670277" algn="l" defTabSz="453814">
              <a:buSzPct val="100000"/>
              <a:buAutoNum type="arabicPeriod"/>
              <a:defRPr sz="1800"/>
            </a:pPr>
            <a:r>
              <a:rPr sz="3800" b="1"/>
              <a:t>The decade of Evangelism - Alpha</a:t>
            </a:r>
          </a:p>
          <a:p>
            <a:pPr marL="670277" lvl="0" indent="-670277" algn="l" defTabSz="453814">
              <a:buSzPct val="100000"/>
              <a:buAutoNum type="arabicPeriod"/>
              <a:defRPr sz="1800"/>
            </a:pPr>
            <a:r>
              <a:rPr sz="3800" b="1"/>
              <a:t>Growing influence of Evangelicals</a:t>
            </a:r>
          </a:p>
          <a:p>
            <a:pPr marL="670277" lvl="0" indent="-670277" algn="l" defTabSz="453814">
              <a:buSzPct val="100000"/>
              <a:buAutoNum type="arabicPeriod"/>
              <a:defRPr sz="1800"/>
            </a:pPr>
            <a:r>
              <a:rPr sz="3800" b="1"/>
              <a:t>Springboard</a:t>
            </a:r>
          </a:p>
          <a:p>
            <a:pPr marL="1212674" lvl="0" indent="-1052336" algn="l" defTabSz="453814">
              <a:buSzPct val="100000"/>
              <a:buFont typeface="Helvetica"/>
              <a:buChar char="•"/>
              <a:defRPr sz="1800"/>
            </a:pPr>
            <a:endParaRPr sz="3800" b="1"/>
          </a:p>
          <a:p>
            <a:pPr marL="464961" lvl="0" indent="-304623" algn="l" defTabSz="453814">
              <a:buSzPct val="100000"/>
              <a:buFont typeface="Helvetica"/>
              <a:buChar char="•"/>
              <a:defRPr sz="1800"/>
            </a:pPr>
            <a:endParaRPr sz="1100" b="1"/>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image1.png" descr="image1.png"/>
          <p:cNvPicPr/>
          <p:nvPr/>
        </p:nvPicPr>
        <p:blipFill>
          <a:blip r:embed="rId2">
            <a:extLst/>
          </a:blip>
          <a:stretch>
            <a:fillRect/>
          </a:stretch>
        </p:blipFill>
        <p:spPr>
          <a:xfrm>
            <a:off x="151271" y="151271"/>
            <a:ext cx="2560321" cy="1280160"/>
          </a:xfrm>
          <a:prstGeom prst="rect">
            <a:avLst/>
          </a:prstGeom>
          <a:ln w="12700">
            <a:miter lim="400000"/>
          </a:ln>
        </p:spPr>
      </p:pic>
      <p:sp>
        <p:nvSpPr>
          <p:cNvPr id="104" name="Shape 104"/>
          <p:cNvSpPr/>
          <p:nvPr/>
        </p:nvSpPr>
        <p:spPr>
          <a:xfrm>
            <a:off x="0" y="8983698"/>
            <a:ext cx="13004800" cy="769902"/>
          </a:xfrm>
          <a:prstGeom prst="rect">
            <a:avLst/>
          </a:prstGeom>
          <a:solidFill>
            <a:srgbClr val="167AA0"/>
          </a:solidFill>
          <a:ln w="12700">
            <a:miter lim="400000"/>
          </a:ln>
        </p:spPr>
        <p:txBody>
          <a:bodyPr lIns="72248" tIns="72248" rIns="72248" bIns="72248" anchor="ctr"/>
          <a:lstStyle/>
          <a:p>
            <a:pPr lvl="0" algn="l" defTabSz="457200">
              <a:defRPr sz="2400">
                <a:latin typeface="Trebuchet MS"/>
                <a:ea typeface="Trebuchet MS"/>
                <a:cs typeface="Trebuchet MS"/>
                <a:sym typeface="Trebuchet MS"/>
              </a:defRPr>
            </a:pPr>
            <a:endParaRPr/>
          </a:p>
        </p:txBody>
      </p:sp>
      <p:pic>
        <p:nvPicPr>
          <p:cNvPr id="105" name="image2.png" descr="image2.png"/>
          <p:cNvPicPr/>
          <p:nvPr/>
        </p:nvPicPr>
        <p:blipFill>
          <a:blip r:embed="rId3">
            <a:extLst/>
          </a:blip>
          <a:stretch>
            <a:fillRect/>
          </a:stretch>
        </p:blipFill>
        <p:spPr>
          <a:xfrm>
            <a:off x="0" y="8983698"/>
            <a:ext cx="1533032" cy="769902"/>
          </a:xfrm>
          <a:prstGeom prst="rect">
            <a:avLst/>
          </a:prstGeom>
          <a:ln w="12700">
            <a:miter lim="400000"/>
          </a:ln>
        </p:spPr>
      </p:pic>
      <p:sp>
        <p:nvSpPr>
          <p:cNvPr id="106" name="Shape 106"/>
          <p:cNvSpPr>
            <a:spLocks noGrp="1"/>
          </p:cNvSpPr>
          <p:nvPr>
            <p:ph type="title"/>
          </p:nvPr>
        </p:nvSpPr>
        <p:spPr>
          <a:xfrm>
            <a:off x="2679983" y="261902"/>
            <a:ext cx="9911645" cy="1347895"/>
          </a:xfrm>
          <a:prstGeom prst="rect">
            <a:avLst/>
          </a:prstGeom>
        </p:spPr>
        <p:txBody>
          <a:bodyPr>
            <a:normAutofit/>
          </a:bodyPr>
          <a:lstStyle>
            <a:lvl1pPr algn="r" defTabSz="1298222">
              <a:defRPr sz="5400"/>
            </a:lvl1pPr>
          </a:lstStyle>
          <a:p>
            <a:pPr lvl="0">
              <a:defRPr sz="1800"/>
            </a:pPr>
            <a:r>
              <a:rPr sz="5400"/>
              <a:t>The journey towards missional</a:t>
            </a:r>
          </a:p>
        </p:txBody>
      </p:sp>
      <p:sp>
        <p:nvSpPr>
          <p:cNvPr id="107" name="Shape 107"/>
          <p:cNvSpPr>
            <a:spLocks noGrp="1"/>
          </p:cNvSpPr>
          <p:nvPr>
            <p:ph type="body" idx="1"/>
          </p:nvPr>
        </p:nvSpPr>
        <p:spPr>
          <a:xfrm>
            <a:off x="946495" y="2436485"/>
            <a:ext cx="10740868" cy="6236119"/>
          </a:xfrm>
          <a:prstGeom prst="rect">
            <a:avLst/>
          </a:prstGeom>
        </p:spPr>
        <p:txBody>
          <a:bodyPr lIns="72248" tIns="72248" rIns="72248" bIns="72248">
            <a:normAutofit/>
          </a:bodyPr>
          <a:lstStyle/>
          <a:p>
            <a:pPr marL="1157287" lvl="0" indent="-996950" algn="l" defTabSz="453814">
              <a:buSzPct val="100000"/>
              <a:buFont typeface="Helvetica"/>
              <a:buChar char="•"/>
              <a:defRPr sz="1800"/>
            </a:pPr>
            <a:r>
              <a:rPr sz="3600" b="1"/>
              <a:t>But also</a:t>
            </a:r>
          </a:p>
          <a:p>
            <a:pPr marL="1212674" lvl="0" indent="-1052336" algn="l" defTabSz="453814">
              <a:buSzPct val="100000"/>
              <a:buFont typeface="Helvetica"/>
              <a:buChar char="•"/>
              <a:defRPr sz="1800"/>
            </a:pPr>
            <a:endParaRPr sz="3800" b="1"/>
          </a:p>
          <a:p>
            <a:pPr marL="670277" lvl="0" indent="-670277" algn="l" defTabSz="453814">
              <a:buSzPct val="100000"/>
              <a:buAutoNum type="arabicPeriod"/>
              <a:defRPr sz="1800"/>
            </a:pPr>
            <a:r>
              <a:rPr sz="3800" b="1"/>
              <a:t>'Education for the Church's Ministry'</a:t>
            </a:r>
          </a:p>
          <a:p>
            <a:pPr marL="670277" lvl="0" indent="-670277" algn="l" defTabSz="453814">
              <a:buSzPct val="100000"/>
              <a:buAutoNum type="arabicPeriod"/>
              <a:defRPr sz="1800"/>
            </a:pPr>
            <a:r>
              <a:rPr sz="3800" b="1"/>
              <a:t>The decade of Evangelism - Alpha</a:t>
            </a:r>
          </a:p>
          <a:p>
            <a:pPr marL="670277" lvl="0" indent="-670277" algn="l" defTabSz="453814">
              <a:buSzPct val="100000"/>
              <a:buAutoNum type="arabicPeriod"/>
              <a:defRPr sz="1800"/>
            </a:pPr>
            <a:r>
              <a:rPr sz="3800" b="1"/>
              <a:t>Growing influence of Evangelicals</a:t>
            </a:r>
          </a:p>
          <a:p>
            <a:pPr marL="670277" lvl="0" indent="-670277" algn="l" defTabSz="453814">
              <a:buSzPct val="100000"/>
              <a:buAutoNum type="arabicPeriod"/>
              <a:defRPr sz="1800"/>
            </a:pPr>
            <a:r>
              <a:rPr sz="3800" b="1"/>
              <a:t>Springboard</a:t>
            </a:r>
          </a:p>
          <a:p>
            <a:pPr marL="670277" lvl="0" indent="-670277" algn="l" defTabSz="453814">
              <a:buSzPct val="100000"/>
              <a:buAutoNum type="arabicPeriod"/>
              <a:defRPr sz="1800"/>
            </a:pPr>
            <a:r>
              <a:rPr sz="3800" b="1"/>
              <a:t>The Church Planting Movement</a:t>
            </a:r>
          </a:p>
          <a:p>
            <a:pPr marL="1212674" lvl="0" indent="-1052336" algn="l" defTabSz="453814">
              <a:buSzPct val="100000"/>
              <a:buFont typeface="Helvetica"/>
              <a:buChar char="•"/>
              <a:defRPr sz="1800"/>
            </a:pPr>
            <a:endParaRPr sz="3800" b="1"/>
          </a:p>
          <a:p>
            <a:pPr marL="464961" lvl="0" indent="-304623" algn="l" defTabSz="453814">
              <a:buSzPct val="100000"/>
              <a:buFont typeface="Helvetica"/>
              <a:buChar char="•"/>
              <a:defRPr sz="1800"/>
            </a:pPr>
            <a:endParaRPr sz="1100" b="1"/>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Custom</PresentationFormat>
  <Paragraphs>100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White</vt:lpstr>
      <vt:lpstr>The Journey Towards 'Missional'</vt:lpstr>
      <vt:lpstr>Missional?</vt:lpstr>
      <vt:lpstr>The journey towards missional</vt:lpstr>
      <vt:lpstr>The journey towards missional</vt:lpstr>
      <vt:lpstr>The journey towards missional</vt:lpstr>
      <vt:lpstr>The journey towards missional</vt:lpstr>
      <vt:lpstr>The journey towards missional</vt:lpstr>
      <vt:lpstr>The journey towards missional</vt:lpstr>
      <vt:lpstr>The journey towards missional</vt:lpstr>
      <vt:lpstr>The journey towards missional</vt:lpstr>
      <vt:lpstr>A Tale Of Two Reports</vt:lpstr>
      <vt:lpstr>MISSION SHAPED CHURCH</vt:lpstr>
      <vt:lpstr>ARCHBISHOP ROWAN</vt:lpstr>
      <vt:lpstr>The journey towards missional</vt:lpstr>
      <vt:lpstr>The journey towards missional</vt:lpstr>
      <vt:lpstr>The journey towards missional</vt:lpstr>
      <vt:lpstr>The Journey Towards 'Missional'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Towards 'Missional'</dc:title>
  <dc:creator>Loubser, M &lt;gielie@sun.ac.za&gt;</dc:creator>
  <cp:lastModifiedBy>gielie</cp:lastModifiedBy>
  <cp:revision>1</cp:revision>
  <dcterms:modified xsi:type="dcterms:W3CDTF">2015-01-19T14:39:47Z</dcterms:modified>
</cp:coreProperties>
</file>