
<file path=[Content_Types].xml><?xml version="1.0" encoding="utf-8"?>
<Types xmlns="http://schemas.openxmlformats.org/package/2006/content-types">
  <Override PartName="/ppt/slideMasters/slideMaster3.xml" ContentType="application/vnd.openxmlformats-officedocument.presentationml.slideMaster+xml"/>
  <Override PartName="/ppt/slides/slide47.xml" ContentType="application/vnd.openxmlformats-officedocument.presentationml.slide+xml"/>
  <Override PartName="/ppt/slides/slide58.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36.xml" ContentType="application/vnd.openxmlformats-officedocument.presentationml.slide+xml"/>
  <Override PartName="/ppt/slideLayouts/slideLayout4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slides/slide77.xml" ContentType="application/vnd.openxmlformats-officedocument.presentationml.slide+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diagrams/drawing3.xml" ContentType="application/vnd.ms-office.drawingml.diagramDrawing+xml"/>
  <Override PartName="/ppt/notesSlides/notesSlide68.xml" ContentType="application/vnd.openxmlformats-officedocument.presentationml.notesSlide+xml"/>
  <Override PartName="/ppt/slides/slide55.xml" ContentType="application/vnd.openxmlformats-officedocument.presentationml.slide+xml"/>
  <Override PartName="/ppt/theme/theme2.xml" ContentType="application/vnd.openxmlformats-officedocument.theme+xml"/>
  <Override PartName="/ppt/slideLayouts/slideLayout18.xml" ContentType="application/vnd.openxmlformats-officedocument.presentationml.slideLayout+xml"/>
  <Override PartName="/ppt/diagrams/quickStyle3.xml" ContentType="application/vnd.openxmlformats-officedocument.drawingml.diagramStyle+xml"/>
  <Override PartName="/ppt/notesSlides/notesSlide57.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Layouts/slideLayout43.xml" ContentType="application/vnd.openxmlformats-officedocument.presentationml.slideLayout+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32.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diagrams/layout2.xml" ContentType="application/vnd.openxmlformats-officedocument.drawingml.diagramLayout+xml"/>
  <Override PartName="/ppt/notesSlides/notesSlide31.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slideMasters/slideMaster5.xml" ContentType="application/vnd.openxmlformats-officedocument.presentationml.slideMaster+xml"/>
  <Override PartName="/ppt/slides/slide49.xml" ContentType="application/vnd.openxmlformats-officedocument.presentationml.slide+xml"/>
  <Override PartName="/ppt/slides/slide78.xml" ContentType="application/vnd.openxmlformats-officedocument.presentationml.slide+xml"/>
  <Override PartName="/ppt/theme/theme7.xml" ContentType="application/vnd.openxmlformats-officedocument.theme+xml"/>
  <Override PartName="/ppt/notesSlides/notesSlide4.xml" ContentType="application/vnd.openxmlformats-officedocument.presentationml.notesSlide+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50.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theme/theme4.xml" ContentType="application/vnd.openxmlformats-officedocument.theme+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Layouts/slideLayout16.xml" ContentType="application/vnd.openxmlformats-officedocument.presentationml.slideLayout+xml"/>
  <Default Extension="jpeg" ContentType="image/jpeg"/>
  <Override PartName="/ppt/slideLayouts/slideLayout34.xml" ContentType="application/vnd.openxmlformats-officedocument.presentationml.slideLayout+xml"/>
  <Override PartName="/ppt/diagrams/quickStyle1.xml" ContentType="application/vnd.openxmlformats-officedocument.drawingml.diagramStyle+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diagrams/layout4.xml" ContentType="application/vnd.openxmlformats-officedocument.drawingml.diagramLayout+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diagrams/data5.xml" ContentType="application/vnd.openxmlformats-officedocument.drawingml.diagramData+xml"/>
  <Override PartName="/ppt/slideMasters/slideMaster7.xml" ContentType="application/vnd.openxmlformats-officedocument.presentationml.slideMaster+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slides/slide29.xml" ContentType="application/vnd.openxmlformats-officedocument.presentationml.slide+xml"/>
  <Override PartName="/ppt/slides/slide76.xml" ContentType="application/vnd.openxmlformats-officedocument.presentationml.slide+xml"/>
  <Override PartName="/ppt/slideLayouts/slideLayout39.xml" ContentType="application/vnd.openxmlformats-officedocument.presentationml.slideLayout+xml"/>
  <Override PartName="/ppt/diagrams/drawing2.xml" ContentType="application/vnd.ms-office.drawingml.diagramDrawing+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diagrams/quickStyle2.xml" ContentType="application/vnd.openxmlformats-officedocument.drawingml.diagramStyle+xml"/>
  <Override PartName="/ppt/notesSlides/notesSlide67.xml" ContentType="application/vnd.openxmlformats-officedocument.presentationml.notesSlide+xml"/>
  <Override PartName="/ppt/slides/slide43.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slides/slide32.xml" ContentType="application/vnd.openxmlformats-officedocument.presentationml.slide+xml"/>
  <Override PartName="/ppt/slideLayouts/slideLayout42.xml" ContentType="application/vnd.openxmlformats-officedocument.presentationml.slideLayout+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diagrams/layout5.xml" ContentType="application/vnd.openxmlformats-officedocument.drawingml.diagramLayout+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s/slide48.xml" ContentType="application/vnd.openxmlformats-officedocument.presentationml.slide+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slides/slide51.xml" ContentType="application/vnd.openxmlformats-officedocument.presentationml.slide+xml"/>
  <Override PartName="/ppt/slideLayouts/slideLayout14.xml" ContentType="application/vnd.openxmlformats-officedocument.presentationml.slideLayout+xml"/>
  <Override PartName="/ppt/notesSlides/notesSlide5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 id="2147483709" r:id="rId3"/>
    <p:sldMasterId id="2147483728" r:id="rId4"/>
    <p:sldMasterId id="2147483755" r:id="rId5"/>
    <p:sldMasterId id="2147483769" r:id="rId6"/>
    <p:sldMasterId id="2147483785" r:id="rId7"/>
  </p:sldMasterIdLst>
  <p:notesMasterIdLst>
    <p:notesMasterId r:id="rId86"/>
  </p:notesMasterIdLst>
  <p:sldIdLst>
    <p:sldId id="257" r:id="rId8"/>
    <p:sldId id="260" r:id="rId9"/>
    <p:sldId id="648" r:id="rId10"/>
    <p:sldId id="432" r:id="rId11"/>
    <p:sldId id="437" r:id="rId12"/>
    <p:sldId id="332" r:id="rId13"/>
    <p:sldId id="445" r:id="rId14"/>
    <p:sldId id="259" r:id="rId15"/>
    <p:sldId id="430" r:id="rId16"/>
    <p:sldId id="435" r:id="rId17"/>
    <p:sldId id="439" r:id="rId18"/>
    <p:sldId id="438" r:id="rId19"/>
    <p:sldId id="630" r:id="rId20"/>
    <p:sldId id="649" r:id="rId21"/>
    <p:sldId id="446" r:id="rId22"/>
    <p:sldId id="452" r:id="rId23"/>
    <p:sldId id="450" r:id="rId24"/>
    <p:sldId id="507" r:id="rId25"/>
    <p:sldId id="483" r:id="rId26"/>
    <p:sldId id="462" r:id="rId27"/>
    <p:sldId id="463" r:id="rId28"/>
    <p:sldId id="464" r:id="rId29"/>
    <p:sldId id="469" r:id="rId30"/>
    <p:sldId id="471" r:id="rId31"/>
    <p:sldId id="468" r:id="rId32"/>
    <p:sldId id="470" r:id="rId33"/>
    <p:sldId id="472" r:id="rId34"/>
    <p:sldId id="474" r:id="rId35"/>
    <p:sldId id="467" r:id="rId36"/>
    <p:sldId id="475" r:id="rId37"/>
    <p:sldId id="479" r:id="rId38"/>
    <p:sldId id="480" r:id="rId39"/>
    <p:sldId id="476" r:id="rId40"/>
    <p:sldId id="477" r:id="rId41"/>
    <p:sldId id="481" r:id="rId42"/>
    <p:sldId id="478" r:id="rId43"/>
    <p:sldId id="488" r:id="rId44"/>
    <p:sldId id="515" r:id="rId45"/>
    <p:sldId id="505" r:id="rId46"/>
    <p:sldId id="501" r:id="rId47"/>
    <p:sldId id="506" r:id="rId48"/>
    <p:sldId id="519" r:id="rId49"/>
    <p:sldId id="654" r:id="rId50"/>
    <p:sldId id="655" r:id="rId51"/>
    <p:sldId id="520" r:id="rId52"/>
    <p:sldId id="653" r:id="rId53"/>
    <p:sldId id="521" r:id="rId54"/>
    <p:sldId id="528" r:id="rId55"/>
    <p:sldId id="529" r:id="rId56"/>
    <p:sldId id="650" r:id="rId57"/>
    <p:sldId id="651" r:id="rId58"/>
    <p:sldId id="652" r:id="rId59"/>
    <p:sldId id="532" r:id="rId60"/>
    <p:sldId id="534" r:id="rId61"/>
    <p:sldId id="536" r:id="rId62"/>
    <p:sldId id="537" r:id="rId63"/>
    <p:sldId id="573" r:id="rId64"/>
    <p:sldId id="574" r:id="rId65"/>
    <p:sldId id="576" r:id="rId66"/>
    <p:sldId id="578" r:id="rId67"/>
    <p:sldId id="291" r:id="rId68"/>
    <p:sldId id="579" r:id="rId69"/>
    <p:sldId id="580" r:id="rId70"/>
    <p:sldId id="581" r:id="rId71"/>
    <p:sldId id="582" r:id="rId72"/>
    <p:sldId id="583" r:id="rId73"/>
    <p:sldId id="584" r:id="rId74"/>
    <p:sldId id="585" r:id="rId75"/>
    <p:sldId id="586" r:id="rId76"/>
    <p:sldId id="587" r:id="rId77"/>
    <p:sldId id="588" r:id="rId78"/>
    <p:sldId id="589" r:id="rId79"/>
    <p:sldId id="590" r:id="rId80"/>
    <p:sldId id="592" r:id="rId81"/>
    <p:sldId id="656" r:id="rId82"/>
    <p:sldId id="657" r:id="rId83"/>
    <p:sldId id="658" r:id="rId84"/>
    <p:sldId id="610" r:id="rId8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6600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73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153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slide" Target="slides/slide48.xml"/><Relationship Id="rId63" Type="http://schemas.openxmlformats.org/officeDocument/2006/relationships/slide" Target="slides/slide56.xml"/><Relationship Id="rId68" Type="http://schemas.openxmlformats.org/officeDocument/2006/relationships/slide" Target="slides/slide61.xml"/><Relationship Id="rId76" Type="http://schemas.openxmlformats.org/officeDocument/2006/relationships/slide" Target="slides/slide69.xml"/><Relationship Id="rId84" Type="http://schemas.openxmlformats.org/officeDocument/2006/relationships/slide" Target="slides/slide77.xml"/><Relationship Id="rId89" Type="http://schemas.openxmlformats.org/officeDocument/2006/relationships/theme" Target="theme/theme1.xml"/><Relationship Id="rId7" Type="http://schemas.openxmlformats.org/officeDocument/2006/relationships/slideMaster" Target="slideMasters/slideMaster7.xml"/><Relationship Id="rId71" Type="http://schemas.openxmlformats.org/officeDocument/2006/relationships/slide" Target="slides/slide64.xml"/><Relationship Id="rId2" Type="http://schemas.openxmlformats.org/officeDocument/2006/relationships/slideMaster" Target="slideMasters/slideMaster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slide" Target="slides/slide51.xml"/><Relationship Id="rId66" Type="http://schemas.openxmlformats.org/officeDocument/2006/relationships/slide" Target="slides/slide59.xml"/><Relationship Id="rId74" Type="http://schemas.openxmlformats.org/officeDocument/2006/relationships/slide" Target="slides/slide67.xml"/><Relationship Id="rId79" Type="http://schemas.openxmlformats.org/officeDocument/2006/relationships/slide" Target="slides/slide72.xml"/><Relationship Id="rId87" Type="http://schemas.openxmlformats.org/officeDocument/2006/relationships/presProps" Target="presProps.xml"/><Relationship Id="rId5" Type="http://schemas.openxmlformats.org/officeDocument/2006/relationships/slideMaster" Target="slideMasters/slideMaster5.xml"/><Relationship Id="rId61" Type="http://schemas.openxmlformats.org/officeDocument/2006/relationships/slide" Target="slides/slide54.xml"/><Relationship Id="rId82" Type="http://schemas.openxmlformats.org/officeDocument/2006/relationships/slide" Target="slides/slide75.xml"/><Relationship Id="rId90" Type="http://schemas.openxmlformats.org/officeDocument/2006/relationships/tableStyles" Target="tableStyles.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slide" Target="slides/slide57.xml"/><Relationship Id="rId69" Type="http://schemas.openxmlformats.org/officeDocument/2006/relationships/slide" Target="slides/slide62.xml"/><Relationship Id="rId77" Type="http://schemas.openxmlformats.org/officeDocument/2006/relationships/slide" Target="slides/slide70.xml"/><Relationship Id="rId8" Type="http://schemas.openxmlformats.org/officeDocument/2006/relationships/slide" Target="slides/slide1.xml"/><Relationship Id="rId51" Type="http://schemas.openxmlformats.org/officeDocument/2006/relationships/slide" Target="slides/slide44.xml"/><Relationship Id="rId72" Type="http://schemas.openxmlformats.org/officeDocument/2006/relationships/slide" Target="slides/slide65.xml"/><Relationship Id="rId80" Type="http://schemas.openxmlformats.org/officeDocument/2006/relationships/slide" Target="slides/slide73.xml"/><Relationship Id="rId85" Type="http://schemas.openxmlformats.org/officeDocument/2006/relationships/slide" Target="slides/slide78.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slide" Target="slides/slide52.xml"/><Relationship Id="rId67" Type="http://schemas.openxmlformats.org/officeDocument/2006/relationships/slide" Target="slides/slide60.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slide" Target="slides/slide55.xml"/><Relationship Id="rId70" Type="http://schemas.openxmlformats.org/officeDocument/2006/relationships/slide" Target="slides/slide63.xml"/><Relationship Id="rId75" Type="http://schemas.openxmlformats.org/officeDocument/2006/relationships/slide" Target="slides/slide68.xml"/><Relationship Id="rId83" Type="http://schemas.openxmlformats.org/officeDocument/2006/relationships/slide" Target="slides/slide76.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10" Type="http://schemas.openxmlformats.org/officeDocument/2006/relationships/slide" Target="slides/slide3.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slide" Target="slides/slide53.xml"/><Relationship Id="rId65" Type="http://schemas.openxmlformats.org/officeDocument/2006/relationships/slide" Target="slides/slide58.xml"/><Relationship Id="rId73" Type="http://schemas.openxmlformats.org/officeDocument/2006/relationships/slide" Target="slides/slide66.xml"/><Relationship Id="rId78" Type="http://schemas.openxmlformats.org/officeDocument/2006/relationships/slide" Target="slides/slide71.xml"/><Relationship Id="rId81" Type="http://schemas.openxmlformats.org/officeDocument/2006/relationships/slide" Target="slides/slide74.xml"/><Relationship Id="rId86"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F69097-0E45-4A4B-BB04-2A6BEB389B18}"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ZA"/>
        </a:p>
      </dgm:t>
    </dgm:pt>
    <dgm:pt modelId="{31490E87-9AF4-4716-86B2-EF29F317F28D}">
      <dgm:prSet phldrT="[Text]"/>
      <dgm:spPr>
        <a:solidFill>
          <a:srgbClr val="FF0000"/>
        </a:solidFill>
      </dgm:spPr>
      <dgm:t>
        <a:bodyPr/>
        <a:lstStyle/>
        <a:p>
          <a:r>
            <a:rPr lang="en-ZA"/>
            <a:t>Is</a:t>
          </a:r>
        </a:p>
      </dgm:t>
    </dgm:pt>
    <dgm:pt modelId="{82CF9E13-ECAF-4BCB-8853-5E1B0F7BDFF9}" type="parTrans" cxnId="{7B9FB0EE-660B-43BC-9E34-01B9795CB194}">
      <dgm:prSet/>
      <dgm:spPr/>
      <dgm:t>
        <a:bodyPr/>
        <a:lstStyle/>
        <a:p>
          <a:endParaRPr lang="en-ZA"/>
        </a:p>
      </dgm:t>
    </dgm:pt>
    <dgm:pt modelId="{5B4739EA-15A9-427C-B462-6312B5B53823}" type="sibTrans" cxnId="{7B9FB0EE-660B-43BC-9E34-01B9795CB194}">
      <dgm:prSet/>
      <dgm:spPr/>
      <dgm:t>
        <a:bodyPr/>
        <a:lstStyle/>
        <a:p>
          <a:endParaRPr lang="en-ZA"/>
        </a:p>
      </dgm:t>
    </dgm:pt>
    <dgm:pt modelId="{A2CCC966-64E6-49C6-BD86-CE6C90BC5E50}">
      <dgm:prSet phldrT="[Text]"/>
      <dgm:spPr>
        <a:solidFill>
          <a:srgbClr val="0000CC"/>
        </a:solidFill>
      </dgm:spPr>
      <dgm:t>
        <a:bodyPr/>
        <a:lstStyle/>
        <a:p>
          <a:r>
            <a:rPr lang="en-ZA"/>
            <a:t>Doen </a:t>
          </a:r>
        </a:p>
      </dgm:t>
    </dgm:pt>
    <dgm:pt modelId="{BB73E04E-9F18-49D3-B772-A346E2501088}" type="parTrans" cxnId="{7937F310-4EA9-417A-B0C4-70C4C967EDDB}">
      <dgm:prSet/>
      <dgm:spPr/>
      <dgm:t>
        <a:bodyPr/>
        <a:lstStyle/>
        <a:p>
          <a:endParaRPr lang="en-ZA"/>
        </a:p>
      </dgm:t>
    </dgm:pt>
    <dgm:pt modelId="{7D815199-F425-4D6C-9279-5DA7D9D8DD3A}" type="sibTrans" cxnId="{7937F310-4EA9-417A-B0C4-70C4C967EDDB}">
      <dgm:prSet/>
      <dgm:spPr>
        <a:solidFill>
          <a:schemeClr val="tx1">
            <a:lumMod val="50000"/>
            <a:lumOff val="50000"/>
          </a:schemeClr>
        </a:solidFill>
      </dgm:spPr>
      <dgm:t>
        <a:bodyPr/>
        <a:lstStyle/>
        <a:p>
          <a:endParaRPr lang="en-ZA"/>
        </a:p>
      </dgm:t>
    </dgm:pt>
    <dgm:pt modelId="{72AE5457-A027-4259-BB3F-CF8BA8A52842}">
      <dgm:prSet phldrT="[Text]"/>
      <dgm:spPr>
        <a:solidFill>
          <a:srgbClr val="0000CC"/>
        </a:solidFill>
      </dgm:spPr>
      <dgm:t>
        <a:bodyPr/>
        <a:lstStyle/>
        <a:p>
          <a:r>
            <a:rPr lang="en-ZA" dirty="0" err="1" smtClean="0"/>
            <a:t>Vier</a:t>
          </a:r>
          <a:r>
            <a:rPr lang="en-ZA" dirty="0" smtClean="0"/>
            <a:t> </a:t>
          </a:r>
          <a:endParaRPr lang="en-ZA" dirty="0"/>
        </a:p>
      </dgm:t>
    </dgm:pt>
    <dgm:pt modelId="{6615CB89-62A9-4070-A6CA-B91D399A03A0}" type="parTrans" cxnId="{BA0B7A56-EDCE-4F2F-99DE-B22CD64A1C64}">
      <dgm:prSet/>
      <dgm:spPr/>
      <dgm:t>
        <a:bodyPr/>
        <a:lstStyle/>
        <a:p>
          <a:endParaRPr lang="en-ZA"/>
        </a:p>
      </dgm:t>
    </dgm:pt>
    <dgm:pt modelId="{26A77307-E648-4DF1-B3BD-009936C2B8B8}" type="sibTrans" cxnId="{BA0B7A56-EDCE-4F2F-99DE-B22CD64A1C64}">
      <dgm:prSet/>
      <dgm:spPr/>
      <dgm:t>
        <a:bodyPr/>
        <a:lstStyle/>
        <a:p>
          <a:endParaRPr lang="en-ZA"/>
        </a:p>
      </dgm:t>
    </dgm:pt>
    <dgm:pt modelId="{450B87DE-E22A-4ED4-9CE3-346B15B1D83C}">
      <dgm:prSet phldrT="[Text]"/>
      <dgm:spPr>
        <a:solidFill>
          <a:srgbClr val="0000CC"/>
        </a:solidFill>
      </dgm:spPr>
      <dgm:t>
        <a:bodyPr/>
        <a:lstStyle/>
        <a:p>
          <a:r>
            <a:rPr lang="en-ZA" dirty="0" err="1" smtClean="0"/>
            <a:t>Musiek</a:t>
          </a:r>
          <a:endParaRPr lang="en-ZA" dirty="0"/>
        </a:p>
      </dgm:t>
    </dgm:pt>
    <dgm:pt modelId="{15A4E11C-79C9-4029-9D7A-D7834BCA82E3}" type="parTrans" cxnId="{9434C3B4-7176-470B-9A94-02BDB1870B57}">
      <dgm:prSet/>
      <dgm:spPr/>
      <dgm:t>
        <a:bodyPr/>
        <a:lstStyle/>
        <a:p>
          <a:endParaRPr lang="en-ZA"/>
        </a:p>
      </dgm:t>
    </dgm:pt>
    <dgm:pt modelId="{F9B01B5D-C3FB-44BC-8402-9972D1C33DC0}" type="sibTrans" cxnId="{9434C3B4-7176-470B-9A94-02BDB1870B57}">
      <dgm:prSet/>
      <dgm:spPr/>
      <dgm:t>
        <a:bodyPr/>
        <a:lstStyle/>
        <a:p>
          <a:endParaRPr lang="en-ZA"/>
        </a:p>
      </dgm:t>
    </dgm:pt>
    <dgm:pt modelId="{5F0295C8-BC4C-44B3-8C7D-799110D25DE7}" type="pres">
      <dgm:prSet presAssocID="{1AF69097-0E45-4A4B-BB04-2A6BEB389B18}" presName="cycle" presStyleCnt="0">
        <dgm:presLayoutVars>
          <dgm:dir/>
          <dgm:resizeHandles val="exact"/>
        </dgm:presLayoutVars>
      </dgm:prSet>
      <dgm:spPr/>
      <dgm:t>
        <a:bodyPr/>
        <a:lstStyle/>
        <a:p>
          <a:endParaRPr lang="en-ZA"/>
        </a:p>
      </dgm:t>
    </dgm:pt>
    <dgm:pt modelId="{7075E338-BFB7-4B1D-BC77-01022567B4B6}" type="pres">
      <dgm:prSet presAssocID="{31490E87-9AF4-4716-86B2-EF29F317F28D}" presName="node" presStyleLbl="node1" presStyleIdx="0" presStyleCnt="4">
        <dgm:presLayoutVars>
          <dgm:bulletEnabled val="1"/>
        </dgm:presLayoutVars>
      </dgm:prSet>
      <dgm:spPr/>
      <dgm:t>
        <a:bodyPr/>
        <a:lstStyle/>
        <a:p>
          <a:endParaRPr lang="en-ZA"/>
        </a:p>
      </dgm:t>
    </dgm:pt>
    <dgm:pt modelId="{90F549C8-6EFA-4AA8-AF83-8FBE02AB5E61}" type="pres">
      <dgm:prSet presAssocID="{31490E87-9AF4-4716-86B2-EF29F317F28D}" presName="spNode" presStyleCnt="0"/>
      <dgm:spPr/>
    </dgm:pt>
    <dgm:pt modelId="{839F489C-F9D5-46A9-BDA3-9E572CAD5344}" type="pres">
      <dgm:prSet presAssocID="{5B4739EA-15A9-427C-B462-6312B5B53823}" presName="sibTrans" presStyleLbl="sibTrans1D1" presStyleIdx="0" presStyleCnt="4"/>
      <dgm:spPr/>
      <dgm:t>
        <a:bodyPr/>
        <a:lstStyle/>
        <a:p>
          <a:endParaRPr lang="en-ZA"/>
        </a:p>
      </dgm:t>
    </dgm:pt>
    <dgm:pt modelId="{1A5F5556-63A2-4455-8FC3-BF0E6A697547}" type="pres">
      <dgm:prSet presAssocID="{A2CCC966-64E6-49C6-BD86-CE6C90BC5E50}" presName="node" presStyleLbl="node1" presStyleIdx="1" presStyleCnt="4">
        <dgm:presLayoutVars>
          <dgm:bulletEnabled val="1"/>
        </dgm:presLayoutVars>
      </dgm:prSet>
      <dgm:spPr/>
      <dgm:t>
        <a:bodyPr/>
        <a:lstStyle/>
        <a:p>
          <a:endParaRPr lang="en-ZA"/>
        </a:p>
      </dgm:t>
    </dgm:pt>
    <dgm:pt modelId="{069359F6-6C80-44C6-B251-4894277E996A}" type="pres">
      <dgm:prSet presAssocID="{A2CCC966-64E6-49C6-BD86-CE6C90BC5E50}" presName="spNode" presStyleCnt="0"/>
      <dgm:spPr/>
    </dgm:pt>
    <dgm:pt modelId="{616C26DA-6FCC-4134-A6AD-D2F019CB7558}" type="pres">
      <dgm:prSet presAssocID="{7D815199-F425-4D6C-9279-5DA7D9D8DD3A}" presName="sibTrans" presStyleLbl="sibTrans1D1" presStyleIdx="1" presStyleCnt="4"/>
      <dgm:spPr/>
      <dgm:t>
        <a:bodyPr/>
        <a:lstStyle/>
        <a:p>
          <a:endParaRPr lang="en-ZA"/>
        </a:p>
      </dgm:t>
    </dgm:pt>
    <dgm:pt modelId="{30780101-1784-4529-87AE-E3C855394353}" type="pres">
      <dgm:prSet presAssocID="{72AE5457-A027-4259-BB3F-CF8BA8A52842}" presName="node" presStyleLbl="node1" presStyleIdx="2" presStyleCnt="4">
        <dgm:presLayoutVars>
          <dgm:bulletEnabled val="1"/>
        </dgm:presLayoutVars>
      </dgm:prSet>
      <dgm:spPr/>
      <dgm:t>
        <a:bodyPr/>
        <a:lstStyle/>
        <a:p>
          <a:endParaRPr lang="en-ZA"/>
        </a:p>
      </dgm:t>
    </dgm:pt>
    <dgm:pt modelId="{AAB8C35F-6F1F-473E-B759-8714D6D647CB}" type="pres">
      <dgm:prSet presAssocID="{72AE5457-A027-4259-BB3F-CF8BA8A52842}" presName="spNode" presStyleCnt="0"/>
      <dgm:spPr/>
    </dgm:pt>
    <dgm:pt modelId="{D89011C2-B1AE-4832-A377-440D5A2A44F8}" type="pres">
      <dgm:prSet presAssocID="{26A77307-E648-4DF1-B3BD-009936C2B8B8}" presName="sibTrans" presStyleLbl="sibTrans1D1" presStyleIdx="2" presStyleCnt="4"/>
      <dgm:spPr/>
      <dgm:t>
        <a:bodyPr/>
        <a:lstStyle/>
        <a:p>
          <a:endParaRPr lang="en-ZA"/>
        </a:p>
      </dgm:t>
    </dgm:pt>
    <dgm:pt modelId="{E260D92B-89FF-4679-940C-F15084A40426}" type="pres">
      <dgm:prSet presAssocID="{450B87DE-E22A-4ED4-9CE3-346B15B1D83C}" presName="node" presStyleLbl="node1" presStyleIdx="3" presStyleCnt="4">
        <dgm:presLayoutVars>
          <dgm:bulletEnabled val="1"/>
        </dgm:presLayoutVars>
      </dgm:prSet>
      <dgm:spPr/>
      <dgm:t>
        <a:bodyPr/>
        <a:lstStyle/>
        <a:p>
          <a:endParaRPr lang="en-ZA"/>
        </a:p>
      </dgm:t>
    </dgm:pt>
    <dgm:pt modelId="{5A5A2A1F-9EA3-4F6A-BB0F-F51C12330C3A}" type="pres">
      <dgm:prSet presAssocID="{450B87DE-E22A-4ED4-9CE3-346B15B1D83C}" presName="spNode" presStyleCnt="0"/>
      <dgm:spPr/>
    </dgm:pt>
    <dgm:pt modelId="{EF56A106-A5DA-4C7B-90C5-EA2998CB0BB8}" type="pres">
      <dgm:prSet presAssocID="{F9B01B5D-C3FB-44BC-8402-9972D1C33DC0}" presName="sibTrans" presStyleLbl="sibTrans1D1" presStyleIdx="3" presStyleCnt="4"/>
      <dgm:spPr/>
      <dgm:t>
        <a:bodyPr/>
        <a:lstStyle/>
        <a:p>
          <a:endParaRPr lang="en-ZA"/>
        </a:p>
      </dgm:t>
    </dgm:pt>
  </dgm:ptLst>
  <dgm:cxnLst>
    <dgm:cxn modelId="{BA0B7A56-EDCE-4F2F-99DE-B22CD64A1C64}" srcId="{1AF69097-0E45-4A4B-BB04-2A6BEB389B18}" destId="{72AE5457-A027-4259-BB3F-CF8BA8A52842}" srcOrd="2" destOrd="0" parTransId="{6615CB89-62A9-4070-A6CA-B91D399A03A0}" sibTransId="{26A77307-E648-4DF1-B3BD-009936C2B8B8}"/>
    <dgm:cxn modelId="{0580011D-3A66-4E3A-B367-5D9591EA3A17}" type="presOf" srcId="{72AE5457-A027-4259-BB3F-CF8BA8A52842}" destId="{30780101-1784-4529-87AE-E3C855394353}" srcOrd="0" destOrd="0" presId="urn:microsoft.com/office/officeart/2005/8/layout/cycle5"/>
    <dgm:cxn modelId="{9434C3B4-7176-470B-9A94-02BDB1870B57}" srcId="{1AF69097-0E45-4A4B-BB04-2A6BEB389B18}" destId="{450B87DE-E22A-4ED4-9CE3-346B15B1D83C}" srcOrd="3" destOrd="0" parTransId="{15A4E11C-79C9-4029-9D7A-D7834BCA82E3}" sibTransId="{F9B01B5D-C3FB-44BC-8402-9972D1C33DC0}"/>
    <dgm:cxn modelId="{44234CB8-037E-4A4F-895B-950F62E22C23}" type="presOf" srcId="{26A77307-E648-4DF1-B3BD-009936C2B8B8}" destId="{D89011C2-B1AE-4832-A377-440D5A2A44F8}" srcOrd="0" destOrd="0" presId="urn:microsoft.com/office/officeart/2005/8/layout/cycle5"/>
    <dgm:cxn modelId="{FE2F7583-792E-4402-A021-9B3754A304CE}" type="presOf" srcId="{31490E87-9AF4-4716-86B2-EF29F317F28D}" destId="{7075E338-BFB7-4B1D-BC77-01022567B4B6}" srcOrd="0" destOrd="0" presId="urn:microsoft.com/office/officeart/2005/8/layout/cycle5"/>
    <dgm:cxn modelId="{E6242F4C-B3A0-440E-8F09-40E48F8CBCFE}" type="presOf" srcId="{450B87DE-E22A-4ED4-9CE3-346B15B1D83C}" destId="{E260D92B-89FF-4679-940C-F15084A40426}" srcOrd="0" destOrd="0" presId="urn:microsoft.com/office/officeart/2005/8/layout/cycle5"/>
    <dgm:cxn modelId="{B251E5A4-4A63-4BB8-91CC-950EDAF4C374}" type="presOf" srcId="{A2CCC966-64E6-49C6-BD86-CE6C90BC5E50}" destId="{1A5F5556-63A2-4455-8FC3-BF0E6A697547}" srcOrd="0" destOrd="0" presId="urn:microsoft.com/office/officeart/2005/8/layout/cycle5"/>
    <dgm:cxn modelId="{9A6E8848-FE5F-43EC-8E5E-25924CAC4EC8}" type="presOf" srcId="{F9B01B5D-C3FB-44BC-8402-9972D1C33DC0}" destId="{EF56A106-A5DA-4C7B-90C5-EA2998CB0BB8}" srcOrd="0" destOrd="0" presId="urn:microsoft.com/office/officeart/2005/8/layout/cycle5"/>
    <dgm:cxn modelId="{15E5ACB9-550B-4FB3-B97E-FD09E1893C79}" type="presOf" srcId="{7D815199-F425-4D6C-9279-5DA7D9D8DD3A}" destId="{616C26DA-6FCC-4134-A6AD-D2F019CB7558}" srcOrd="0" destOrd="0" presId="urn:microsoft.com/office/officeart/2005/8/layout/cycle5"/>
    <dgm:cxn modelId="{B7777A80-C20C-4A5C-9BE9-5C204A7B240F}" type="presOf" srcId="{1AF69097-0E45-4A4B-BB04-2A6BEB389B18}" destId="{5F0295C8-BC4C-44B3-8C7D-799110D25DE7}" srcOrd="0" destOrd="0" presId="urn:microsoft.com/office/officeart/2005/8/layout/cycle5"/>
    <dgm:cxn modelId="{7B9FB0EE-660B-43BC-9E34-01B9795CB194}" srcId="{1AF69097-0E45-4A4B-BB04-2A6BEB389B18}" destId="{31490E87-9AF4-4716-86B2-EF29F317F28D}" srcOrd="0" destOrd="0" parTransId="{82CF9E13-ECAF-4BCB-8853-5E1B0F7BDFF9}" sibTransId="{5B4739EA-15A9-427C-B462-6312B5B53823}"/>
    <dgm:cxn modelId="{7937F310-4EA9-417A-B0C4-70C4C967EDDB}" srcId="{1AF69097-0E45-4A4B-BB04-2A6BEB389B18}" destId="{A2CCC966-64E6-49C6-BD86-CE6C90BC5E50}" srcOrd="1" destOrd="0" parTransId="{BB73E04E-9F18-49D3-B772-A346E2501088}" sibTransId="{7D815199-F425-4D6C-9279-5DA7D9D8DD3A}"/>
    <dgm:cxn modelId="{DD9F23F7-B6C8-4C34-A78D-317E6DA8A4E3}" type="presOf" srcId="{5B4739EA-15A9-427C-B462-6312B5B53823}" destId="{839F489C-F9D5-46A9-BDA3-9E572CAD5344}" srcOrd="0" destOrd="0" presId="urn:microsoft.com/office/officeart/2005/8/layout/cycle5"/>
    <dgm:cxn modelId="{96470B23-E692-4C25-B9E3-7536A1D15BDD}" type="presParOf" srcId="{5F0295C8-BC4C-44B3-8C7D-799110D25DE7}" destId="{7075E338-BFB7-4B1D-BC77-01022567B4B6}" srcOrd="0" destOrd="0" presId="urn:microsoft.com/office/officeart/2005/8/layout/cycle5"/>
    <dgm:cxn modelId="{283E91C2-16AE-4D16-A65D-C9830492770C}" type="presParOf" srcId="{5F0295C8-BC4C-44B3-8C7D-799110D25DE7}" destId="{90F549C8-6EFA-4AA8-AF83-8FBE02AB5E61}" srcOrd="1" destOrd="0" presId="urn:microsoft.com/office/officeart/2005/8/layout/cycle5"/>
    <dgm:cxn modelId="{2D6EABCB-466B-4229-AE6A-388D74A98C01}" type="presParOf" srcId="{5F0295C8-BC4C-44B3-8C7D-799110D25DE7}" destId="{839F489C-F9D5-46A9-BDA3-9E572CAD5344}" srcOrd="2" destOrd="0" presId="urn:microsoft.com/office/officeart/2005/8/layout/cycle5"/>
    <dgm:cxn modelId="{BE254FA8-888B-40ED-AAD9-665801F16EDB}" type="presParOf" srcId="{5F0295C8-BC4C-44B3-8C7D-799110D25DE7}" destId="{1A5F5556-63A2-4455-8FC3-BF0E6A697547}" srcOrd="3" destOrd="0" presId="urn:microsoft.com/office/officeart/2005/8/layout/cycle5"/>
    <dgm:cxn modelId="{D9FDEBBC-A0DA-4EAF-A27A-7FEE47B88863}" type="presParOf" srcId="{5F0295C8-BC4C-44B3-8C7D-799110D25DE7}" destId="{069359F6-6C80-44C6-B251-4894277E996A}" srcOrd="4" destOrd="0" presId="urn:microsoft.com/office/officeart/2005/8/layout/cycle5"/>
    <dgm:cxn modelId="{B360A916-A2E6-4B32-8677-C59122E3EF91}" type="presParOf" srcId="{5F0295C8-BC4C-44B3-8C7D-799110D25DE7}" destId="{616C26DA-6FCC-4134-A6AD-D2F019CB7558}" srcOrd="5" destOrd="0" presId="urn:microsoft.com/office/officeart/2005/8/layout/cycle5"/>
    <dgm:cxn modelId="{C942554F-8FAC-4994-AF86-64E7E9471DB8}" type="presParOf" srcId="{5F0295C8-BC4C-44B3-8C7D-799110D25DE7}" destId="{30780101-1784-4529-87AE-E3C855394353}" srcOrd="6" destOrd="0" presId="urn:microsoft.com/office/officeart/2005/8/layout/cycle5"/>
    <dgm:cxn modelId="{65D61A86-C01C-45D0-80EC-8A6DE9E213F2}" type="presParOf" srcId="{5F0295C8-BC4C-44B3-8C7D-799110D25DE7}" destId="{AAB8C35F-6F1F-473E-B759-8714D6D647CB}" srcOrd="7" destOrd="0" presId="urn:microsoft.com/office/officeart/2005/8/layout/cycle5"/>
    <dgm:cxn modelId="{C38827D5-833F-4186-B40E-A04E92CA3240}" type="presParOf" srcId="{5F0295C8-BC4C-44B3-8C7D-799110D25DE7}" destId="{D89011C2-B1AE-4832-A377-440D5A2A44F8}" srcOrd="8" destOrd="0" presId="urn:microsoft.com/office/officeart/2005/8/layout/cycle5"/>
    <dgm:cxn modelId="{C5F3DBD2-A2B4-4AEC-ACA9-C0047111DDED}" type="presParOf" srcId="{5F0295C8-BC4C-44B3-8C7D-799110D25DE7}" destId="{E260D92B-89FF-4679-940C-F15084A40426}" srcOrd="9" destOrd="0" presId="urn:microsoft.com/office/officeart/2005/8/layout/cycle5"/>
    <dgm:cxn modelId="{2CE6B1DC-D3D7-458B-B88B-8920974C4A4A}" type="presParOf" srcId="{5F0295C8-BC4C-44B3-8C7D-799110D25DE7}" destId="{5A5A2A1F-9EA3-4F6A-BB0F-F51C12330C3A}" srcOrd="10" destOrd="0" presId="urn:microsoft.com/office/officeart/2005/8/layout/cycle5"/>
    <dgm:cxn modelId="{9F0422B1-EBDB-440E-AFFF-8DC3BD90D6F2}" type="presParOf" srcId="{5F0295C8-BC4C-44B3-8C7D-799110D25DE7}" destId="{EF56A106-A5DA-4C7B-90C5-EA2998CB0BB8}" srcOrd="11"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F69097-0E45-4A4B-BB04-2A6BEB389B18}"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ZA"/>
        </a:p>
      </dgm:t>
    </dgm:pt>
    <dgm:pt modelId="{31490E87-9AF4-4716-86B2-EF29F317F28D}">
      <dgm:prSet phldrT="[Text]"/>
      <dgm:spPr>
        <a:solidFill>
          <a:schemeClr val="accent2">
            <a:lumMod val="75000"/>
          </a:schemeClr>
        </a:solidFill>
      </dgm:spPr>
      <dgm:t>
        <a:bodyPr/>
        <a:lstStyle/>
        <a:p>
          <a:r>
            <a:rPr lang="en-ZA" dirty="0"/>
            <a:t>Is</a:t>
          </a:r>
        </a:p>
      </dgm:t>
    </dgm:pt>
    <dgm:pt modelId="{82CF9E13-ECAF-4BCB-8853-5E1B0F7BDFF9}" type="parTrans" cxnId="{7B9FB0EE-660B-43BC-9E34-01B9795CB194}">
      <dgm:prSet/>
      <dgm:spPr/>
      <dgm:t>
        <a:bodyPr/>
        <a:lstStyle/>
        <a:p>
          <a:endParaRPr lang="en-ZA"/>
        </a:p>
      </dgm:t>
    </dgm:pt>
    <dgm:pt modelId="{5B4739EA-15A9-427C-B462-6312B5B53823}" type="sibTrans" cxnId="{7B9FB0EE-660B-43BC-9E34-01B9795CB194}">
      <dgm:prSet/>
      <dgm:spPr/>
      <dgm:t>
        <a:bodyPr/>
        <a:lstStyle/>
        <a:p>
          <a:endParaRPr lang="en-ZA"/>
        </a:p>
      </dgm:t>
    </dgm:pt>
    <dgm:pt modelId="{A2CCC966-64E6-49C6-BD86-CE6C90BC5E50}">
      <dgm:prSet phldrT="[Text]"/>
      <dgm:spPr>
        <a:solidFill>
          <a:srgbClr val="FF0000"/>
        </a:solidFill>
      </dgm:spPr>
      <dgm:t>
        <a:bodyPr/>
        <a:lstStyle/>
        <a:p>
          <a:r>
            <a:rPr lang="en-ZA" dirty="0" err="1"/>
            <a:t>Doen</a:t>
          </a:r>
          <a:r>
            <a:rPr lang="en-ZA" dirty="0"/>
            <a:t> </a:t>
          </a:r>
        </a:p>
      </dgm:t>
    </dgm:pt>
    <dgm:pt modelId="{BB73E04E-9F18-49D3-B772-A346E2501088}" type="parTrans" cxnId="{7937F310-4EA9-417A-B0C4-70C4C967EDDB}">
      <dgm:prSet/>
      <dgm:spPr/>
      <dgm:t>
        <a:bodyPr/>
        <a:lstStyle/>
        <a:p>
          <a:endParaRPr lang="en-ZA"/>
        </a:p>
      </dgm:t>
    </dgm:pt>
    <dgm:pt modelId="{7D815199-F425-4D6C-9279-5DA7D9D8DD3A}" type="sibTrans" cxnId="{7937F310-4EA9-417A-B0C4-70C4C967EDDB}">
      <dgm:prSet/>
      <dgm:spPr>
        <a:solidFill>
          <a:schemeClr val="tx1">
            <a:lumMod val="50000"/>
            <a:lumOff val="50000"/>
          </a:schemeClr>
        </a:solidFill>
      </dgm:spPr>
      <dgm:t>
        <a:bodyPr/>
        <a:lstStyle/>
        <a:p>
          <a:endParaRPr lang="en-ZA"/>
        </a:p>
      </dgm:t>
    </dgm:pt>
    <dgm:pt modelId="{72AE5457-A027-4259-BB3F-CF8BA8A52842}">
      <dgm:prSet phldrT="[Text]"/>
      <dgm:spPr>
        <a:solidFill>
          <a:srgbClr val="0000CC"/>
        </a:solidFill>
      </dgm:spPr>
      <dgm:t>
        <a:bodyPr/>
        <a:lstStyle/>
        <a:p>
          <a:r>
            <a:rPr lang="en-ZA" dirty="0" err="1" smtClean="0"/>
            <a:t>Vier</a:t>
          </a:r>
          <a:endParaRPr lang="en-ZA" dirty="0"/>
        </a:p>
      </dgm:t>
    </dgm:pt>
    <dgm:pt modelId="{6615CB89-62A9-4070-A6CA-B91D399A03A0}" type="parTrans" cxnId="{BA0B7A56-EDCE-4F2F-99DE-B22CD64A1C64}">
      <dgm:prSet/>
      <dgm:spPr/>
      <dgm:t>
        <a:bodyPr/>
        <a:lstStyle/>
        <a:p>
          <a:endParaRPr lang="en-ZA"/>
        </a:p>
      </dgm:t>
    </dgm:pt>
    <dgm:pt modelId="{26A77307-E648-4DF1-B3BD-009936C2B8B8}" type="sibTrans" cxnId="{BA0B7A56-EDCE-4F2F-99DE-B22CD64A1C64}">
      <dgm:prSet/>
      <dgm:spPr/>
      <dgm:t>
        <a:bodyPr/>
        <a:lstStyle/>
        <a:p>
          <a:endParaRPr lang="en-ZA"/>
        </a:p>
      </dgm:t>
    </dgm:pt>
    <dgm:pt modelId="{450B87DE-E22A-4ED4-9CE3-346B15B1D83C}">
      <dgm:prSet phldrT="[Text]"/>
      <dgm:spPr>
        <a:solidFill>
          <a:srgbClr val="0000CC"/>
        </a:solidFill>
      </dgm:spPr>
      <dgm:t>
        <a:bodyPr/>
        <a:lstStyle/>
        <a:p>
          <a:r>
            <a:rPr lang="en-ZA" dirty="0" err="1" smtClean="0"/>
            <a:t>Musiek</a:t>
          </a:r>
          <a:endParaRPr lang="en-ZA" dirty="0"/>
        </a:p>
      </dgm:t>
    </dgm:pt>
    <dgm:pt modelId="{15A4E11C-79C9-4029-9D7A-D7834BCA82E3}" type="parTrans" cxnId="{9434C3B4-7176-470B-9A94-02BDB1870B57}">
      <dgm:prSet/>
      <dgm:spPr/>
      <dgm:t>
        <a:bodyPr/>
        <a:lstStyle/>
        <a:p>
          <a:endParaRPr lang="en-ZA"/>
        </a:p>
      </dgm:t>
    </dgm:pt>
    <dgm:pt modelId="{F9B01B5D-C3FB-44BC-8402-9972D1C33DC0}" type="sibTrans" cxnId="{9434C3B4-7176-470B-9A94-02BDB1870B57}">
      <dgm:prSet/>
      <dgm:spPr/>
      <dgm:t>
        <a:bodyPr/>
        <a:lstStyle/>
        <a:p>
          <a:endParaRPr lang="en-ZA"/>
        </a:p>
      </dgm:t>
    </dgm:pt>
    <dgm:pt modelId="{5F0295C8-BC4C-44B3-8C7D-799110D25DE7}" type="pres">
      <dgm:prSet presAssocID="{1AF69097-0E45-4A4B-BB04-2A6BEB389B18}" presName="cycle" presStyleCnt="0">
        <dgm:presLayoutVars>
          <dgm:dir/>
          <dgm:resizeHandles val="exact"/>
        </dgm:presLayoutVars>
      </dgm:prSet>
      <dgm:spPr/>
      <dgm:t>
        <a:bodyPr/>
        <a:lstStyle/>
        <a:p>
          <a:endParaRPr lang="en-ZA"/>
        </a:p>
      </dgm:t>
    </dgm:pt>
    <dgm:pt modelId="{7075E338-BFB7-4B1D-BC77-01022567B4B6}" type="pres">
      <dgm:prSet presAssocID="{31490E87-9AF4-4716-86B2-EF29F317F28D}" presName="node" presStyleLbl="node1" presStyleIdx="0" presStyleCnt="4">
        <dgm:presLayoutVars>
          <dgm:bulletEnabled val="1"/>
        </dgm:presLayoutVars>
      </dgm:prSet>
      <dgm:spPr/>
      <dgm:t>
        <a:bodyPr/>
        <a:lstStyle/>
        <a:p>
          <a:endParaRPr lang="en-ZA"/>
        </a:p>
      </dgm:t>
    </dgm:pt>
    <dgm:pt modelId="{90F549C8-6EFA-4AA8-AF83-8FBE02AB5E61}" type="pres">
      <dgm:prSet presAssocID="{31490E87-9AF4-4716-86B2-EF29F317F28D}" presName="spNode" presStyleCnt="0"/>
      <dgm:spPr/>
    </dgm:pt>
    <dgm:pt modelId="{839F489C-F9D5-46A9-BDA3-9E572CAD5344}" type="pres">
      <dgm:prSet presAssocID="{5B4739EA-15A9-427C-B462-6312B5B53823}" presName="sibTrans" presStyleLbl="sibTrans1D1" presStyleIdx="0" presStyleCnt="4"/>
      <dgm:spPr/>
      <dgm:t>
        <a:bodyPr/>
        <a:lstStyle/>
        <a:p>
          <a:endParaRPr lang="en-ZA"/>
        </a:p>
      </dgm:t>
    </dgm:pt>
    <dgm:pt modelId="{1A5F5556-63A2-4455-8FC3-BF0E6A697547}" type="pres">
      <dgm:prSet presAssocID="{A2CCC966-64E6-49C6-BD86-CE6C90BC5E50}" presName="node" presStyleLbl="node1" presStyleIdx="1" presStyleCnt="4">
        <dgm:presLayoutVars>
          <dgm:bulletEnabled val="1"/>
        </dgm:presLayoutVars>
      </dgm:prSet>
      <dgm:spPr/>
      <dgm:t>
        <a:bodyPr/>
        <a:lstStyle/>
        <a:p>
          <a:endParaRPr lang="en-ZA"/>
        </a:p>
      </dgm:t>
    </dgm:pt>
    <dgm:pt modelId="{069359F6-6C80-44C6-B251-4894277E996A}" type="pres">
      <dgm:prSet presAssocID="{A2CCC966-64E6-49C6-BD86-CE6C90BC5E50}" presName="spNode" presStyleCnt="0"/>
      <dgm:spPr/>
    </dgm:pt>
    <dgm:pt modelId="{616C26DA-6FCC-4134-A6AD-D2F019CB7558}" type="pres">
      <dgm:prSet presAssocID="{7D815199-F425-4D6C-9279-5DA7D9D8DD3A}" presName="sibTrans" presStyleLbl="sibTrans1D1" presStyleIdx="1" presStyleCnt="4"/>
      <dgm:spPr/>
      <dgm:t>
        <a:bodyPr/>
        <a:lstStyle/>
        <a:p>
          <a:endParaRPr lang="en-ZA"/>
        </a:p>
      </dgm:t>
    </dgm:pt>
    <dgm:pt modelId="{30780101-1784-4529-87AE-E3C855394353}" type="pres">
      <dgm:prSet presAssocID="{72AE5457-A027-4259-BB3F-CF8BA8A52842}" presName="node" presStyleLbl="node1" presStyleIdx="2" presStyleCnt="4">
        <dgm:presLayoutVars>
          <dgm:bulletEnabled val="1"/>
        </dgm:presLayoutVars>
      </dgm:prSet>
      <dgm:spPr/>
      <dgm:t>
        <a:bodyPr/>
        <a:lstStyle/>
        <a:p>
          <a:endParaRPr lang="en-ZA"/>
        </a:p>
      </dgm:t>
    </dgm:pt>
    <dgm:pt modelId="{AAB8C35F-6F1F-473E-B759-8714D6D647CB}" type="pres">
      <dgm:prSet presAssocID="{72AE5457-A027-4259-BB3F-CF8BA8A52842}" presName="spNode" presStyleCnt="0"/>
      <dgm:spPr/>
    </dgm:pt>
    <dgm:pt modelId="{D89011C2-B1AE-4832-A377-440D5A2A44F8}" type="pres">
      <dgm:prSet presAssocID="{26A77307-E648-4DF1-B3BD-009936C2B8B8}" presName="sibTrans" presStyleLbl="sibTrans1D1" presStyleIdx="2" presStyleCnt="4"/>
      <dgm:spPr/>
      <dgm:t>
        <a:bodyPr/>
        <a:lstStyle/>
        <a:p>
          <a:endParaRPr lang="en-ZA"/>
        </a:p>
      </dgm:t>
    </dgm:pt>
    <dgm:pt modelId="{E260D92B-89FF-4679-940C-F15084A40426}" type="pres">
      <dgm:prSet presAssocID="{450B87DE-E22A-4ED4-9CE3-346B15B1D83C}" presName="node" presStyleLbl="node1" presStyleIdx="3" presStyleCnt="4">
        <dgm:presLayoutVars>
          <dgm:bulletEnabled val="1"/>
        </dgm:presLayoutVars>
      </dgm:prSet>
      <dgm:spPr/>
      <dgm:t>
        <a:bodyPr/>
        <a:lstStyle/>
        <a:p>
          <a:endParaRPr lang="en-ZA"/>
        </a:p>
      </dgm:t>
    </dgm:pt>
    <dgm:pt modelId="{5A5A2A1F-9EA3-4F6A-BB0F-F51C12330C3A}" type="pres">
      <dgm:prSet presAssocID="{450B87DE-E22A-4ED4-9CE3-346B15B1D83C}" presName="spNode" presStyleCnt="0"/>
      <dgm:spPr/>
    </dgm:pt>
    <dgm:pt modelId="{EF56A106-A5DA-4C7B-90C5-EA2998CB0BB8}" type="pres">
      <dgm:prSet presAssocID="{F9B01B5D-C3FB-44BC-8402-9972D1C33DC0}" presName="sibTrans" presStyleLbl="sibTrans1D1" presStyleIdx="3" presStyleCnt="4"/>
      <dgm:spPr/>
      <dgm:t>
        <a:bodyPr/>
        <a:lstStyle/>
        <a:p>
          <a:endParaRPr lang="en-ZA"/>
        </a:p>
      </dgm:t>
    </dgm:pt>
  </dgm:ptLst>
  <dgm:cxnLst>
    <dgm:cxn modelId="{E2962CF3-6AFA-4B6A-8701-15B1D641EC24}" type="presOf" srcId="{450B87DE-E22A-4ED4-9CE3-346B15B1D83C}" destId="{E260D92B-89FF-4679-940C-F15084A40426}" srcOrd="0" destOrd="0" presId="urn:microsoft.com/office/officeart/2005/8/layout/cycle5"/>
    <dgm:cxn modelId="{BA0B7A56-EDCE-4F2F-99DE-B22CD64A1C64}" srcId="{1AF69097-0E45-4A4B-BB04-2A6BEB389B18}" destId="{72AE5457-A027-4259-BB3F-CF8BA8A52842}" srcOrd="2" destOrd="0" parTransId="{6615CB89-62A9-4070-A6CA-B91D399A03A0}" sibTransId="{26A77307-E648-4DF1-B3BD-009936C2B8B8}"/>
    <dgm:cxn modelId="{61C98608-9362-4C7D-BA65-507587A0C117}" type="presOf" srcId="{5B4739EA-15A9-427C-B462-6312B5B53823}" destId="{839F489C-F9D5-46A9-BDA3-9E572CAD5344}" srcOrd="0" destOrd="0" presId="urn:microsoft.com/office/officeart/2005/8/layout/cycle5"/>
    <dgm:cxn modelId="{9434C3B4-7176-470B-9A94-02BDB1870B57}" srcId="{1AF69097-0E45-4A4B-BB04-2A6BEB389B18}" destId="{450B87DE-E22A-4ED4-9CE3-346B15B1D83C}" srcOrd="3" destOrd="0" parTransId="{15A4E11C-79C9-4029-9D7A-D7834BCA82E3}" sibTransId="{F9B01B5D-C3FB-44BC-8402-9972D1C33DC0}"/>
    <dgm:cxn modelId="{29E230F3-99E7-4ACC-AF00-1EAC662E842C}" type="presOf" srcId="{26A77307-E648-4DF1-B3BD-009936C2B8B8}" destId="{D89011C2-B1AE-4832-A377-440D5A2A44F8}" srcOrd="0" destOrd="0" presId="urn:microsoft.com/office/officeart/2005/8/layout/cycle5"/>
    <dgm:cxn modelId="{7A927935-F8D1-4C1D-90B5-31F11973D537}" type="presOf" srcId="{31490E87-9AF4-4716-86B2-EF29F317F28D}" destId="{7075E338-BFB7-4B1D-BC77-01022567B4B6}" srcOrd="0" destOrd="0" presId="urn:microsoft.com/office/officeart/2005/8/layout/cycle5"/>
    <dgm:cxn modelId="{6FD70E79-1101-4BB7-A723-FCDC8CA537B5}" type="presOf" srcId="{72AE5457-A027-4259-BB3F-CF8BA8A52842}" destId="{30780101-1784-4529-87AE-E3C855394353}" srcOrd="0" destOrd="0" presId="urn:microsoft.com/office/officeart/2005/8/layout/cycle5"/>
    <dgm:cxn modelId="{3EAE3D5C-3336-4CB7-B468-94D2F60BF425}" type="presOf" srcId="{A2CCC966-64E6-49C6-BD86-CE6C90BC5E50}" destId="{1A5F5556-63A2-4455-8FC3-BF0E6A697547}" srcOrd="0" destOrd="0" presId="urn:microsoft.com/office/officeart/2005/8/layout/cycle5"/>
    <dgm:cxn modelId="{A8867F98-2898-4242-A59C-D66B8FFB49CE}" type="presOf" srcId="{1AF69097-0E45-4A4B-BB04-2A6BEB389B18}" destId="{5F0295C8-BC4C-44B3-8C7D-799110D25DE7}" srcOrd="0" destOrd="0" presId="urn:microsoft.com/office/officeart/2005/8/layout/cycle5"/>
    <dgm:cxn modelId="{12FD1DA0-E440-4796-8CCC-42C68299692B}" type="presOf" srcId="{7D815199-F425-4D6C-9279-5DA7D9D8DD3A}" destId="{616C26DA-6FCC-4134-A6AD-D2F019CB7558}" srcOrd="0" destOrd="0" presId="urn:microsoft.com/office/officeart/2005/8/layout/cycle5"/>
    <dgm:cxn modelId="{7B9FB0EE-660B-43BC-9E34-01B9795CB194}" srcId="{1AF69097-0E45-4A4B-BB04-2A6BEB389B18}" destId="{31490E87-9AF4-4716-86B2-EF29F317F28D}" srcOrd="0" destOrd="0" parTransId="{82CF9E13-ECAF-4BCB-8853-5E1B0F7BDFF9}" sibTransId="{5B4739EA-15A9-427C-B462-6312B5B53823}"/>
    <dgm:cxn modelId="{7937F310-4EA9-417A-B0C4-70C4C967EDDB}" srcId="{1AF69097-0E45-4A4B-BB04-2A6BEB389B18}" destId="{A2CCC966-64E6-49C6-BD86-CE6C90BC5E50}" srcOrd="1" destOrd="0" parTransId="{BB73E04E-9F18-49D3-B772-A346E2501088}" sibTransId="{7D815199-F425-4D6C-9279-5DA7D9D8DD3A}"/>
    <dgm:cxn modelId="{3AD16D70-B633-45C1-BCB1-592D24459FE0}" type="presOf" srcId="{F9B01B5D-C3FB-44BC-8402-9972D1C33DC0}" destId="{EF56A106-A5DA-4C7B-90C5-EA2998CB0BB8}" srcOrd="0" destOrd="0" presId="urn:microsoft.com/office/officeart/2005/8/layout/cycle5"/>
    <dgm:cxn modelId="{CF56F63F-350F-4E29-B9D5-2E3E1E453B71}" type="presParOf" srcId="{5F0295C8-BC4C-44B3-8C7D-799110D25DE7}" destId="{7075E338-BFB7-4B1D-BC77-01022567B4B6}" srcOrd="0" destOrd="0" presId="urn:microsoft.com/office/officeart/2005/8/layout/cycle5"/>
    <dgm:cxn modelId="{85DEE02F-DA36-44D8-A7B1-0086FED7927A}" type="presParOf" srcId="{5F0295C8-BC4C-44B3-8C7D-799110D25DE7}" destId="{90F549C8-6EFA-4AA8-AF83-8FBE02AB5E61}" srcOrd="1" destOrd="0" presId="urn:microsoft.com/office/officeart/2005/8/layout/cycle5"/>
    <dgm:cxn modelId="{1BA414FE-8C63-4EAD-9624-919187109FDF}" type="presParOf" srcId="{5F0295C8-BC4C-44B3-8C7D-799110D25DE7}" destId="{839F489C-F9D5-46A9-BDA3-9E572CAD5344}" srcOrd="2" destOrd="0" presId="urn:microsoft.com/office/officeart/2005/8/layout/cycle5"/>
    <dgm:cxn modelId="{78187691-93E2-4874-8EE5-F2331129676F}" type="presParOf" srcId="{5F0295C8-BC4C-44B3-8C7D-799110D25DE7}" destId="{1A5F5556-63A2-4455-8FC3-BF0E6A697547}" srcOrd="3" destOrd="0" presId="urn:microsoft.com/office/officeart/2005/8/layout/cycle5"/>
    <dgm:cxn modelId="{1A50CA4E-833D-4C8F-88F2-3E3EF99E844E}" type="presParOf" srcId="{5F0295C8-BC4C-44B3-8C7D-799110D25DE7}" destId="{069359F6-6C80-44C6-B251-4894277E996A}" srcOrd="4" destOrd="0" presId="urn:microsoft.com/office/officeart/2005/8/layout/cycle5"/>
    <dgm:cxn modelId="{2FD32B27-0921-4A4E-8998-D6B55920D090}" type="presParOf" srcId="{5F0295C8-BC4C-44B3-8C7D-799110D25DE7}" destId="{616C26DA-6FCC-4134-A6AD-D2F019CB7558}" srcOrd="5" destOrd="0" presId="urn:microsoft.com/office/officeart/2005/8/layout/cycle5"/>
    <dgm:cxn modelId="{4D02F135-B3AB-44DF-8D45-67984D823878}" type="presParOf" srcId="{5F0295C8-BC4C-44B3-8C7D-799110D25DE7}" destId="{30780101-1784-4529-87AE-E3C855394353}" srcOrd="6" destOrd="0" presId="urn:microsoft.com/office/officeart/2005/8/layout/cycle5"/>
    <dgm:cxn modelId="{DB64163E-6189-456D-9F26-83A482A7F91E}" type="presParOf" srcId="{5F0295C8-BC4C-44B3-8C7D-799110D25DE7}" destId="{AAB8C35F-6F1F-473E-B759-8714D6D647CB}" srcOrd="7" destOrd="0" presId="urn:microsoft.com/office/officeart/2005/8/layout/cycle5"/>
    <dgm:cxn modelId="{661F0219-E09F-4339-9A58-C2A3093ECF9E}" type="presParOf" srcId="{5F0295C8-BC4C-44B3-8C7D-799110D25DE7}" destId="{D89011C2-B1AE-4832-A377-440D5A2A44F8}" srcOrd="8" destOrd="0" presId="urn:microsoft.com/office/officeart/2005/8/layout/cycle5"/>
    <dgm:cxn modelId="{1F58F8A6-0D94-4CBB-AACD-935761BEB89B}" type="presParOf" srcId="{5F0295C8-BC4C-44B3-8C7D-799110D25DE7}" destId="{E260D92B-89FF-4679-940C-F15084A40426}" srcOrd="9" destOrd="0" presId="urn:microsoft.com/office/officeart/2005/8/layout/cycle5"/>
    <dgm:cxn modelId="{F10C5CC2-3100-4B43-B3DC-A597D8D7DBF9}" type="presParOf" srcId="{5F0295C8-BC4C-44B3-8C7D-799110D25DE7}" destId="{5A5A2A1F-9EA3-4F6A-BB0F-F51C12330C3A}" srcOrd="10" destOrd="0" presId="urn:microsoft.com/office/officeart/2005/8/layout/cycle5"/>
    <dgm:cxn modelId="{E5893F30-7AB5-4443-A608-E4E852BE2A52}" type="presParOf" srcId="{5F0295C8-BC4C-44B3-8C7D-799110D25DE7}" destId="{EF56A106-A5DA-4C7B-90C5-EA2998CB0BB8}" srcOrd="11"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F69097-0E45-4A4B-BB04-2A6BEB389B18}"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ZA"/>
        </a:p>
      </dgm:t>
    </dgm:pt>
    <dgm:pt modelId="{31490E87-9AF4-4716-86B2-EF29F317F28D}">
      <dgm:prSet phldrT="[Text]"/>
      <dgm:spPr>
        <a:solidFill>
          <a:schemeClr val="accent2">
            <a:lumMod val="75000"/>
          </a:schemeClr>
        </a:solidFill>
      </dgm:spPr>
      <dgm:t>
        <a:bodyPr/>
        <a:lstStyle/>
        <a:p>
          <a:r>
            <a:rPr lang="en-ZA" dirty="0"/>
            <a:t>Is</a:t>
          </a:r>
        </a:p>
      </dgm:t>
    </dgm:pt>
    <dgm:pt modelId="{82CF9E13-ECAF-4BCB-8853-5E1B0F7BDFF9}" type="parTrans" cxnId="{7B9FB0EE-660B-43BC-9E34-01B9795CB194}">
      <dgm:prSet/>
      <dgm:spPr/>
      <dgm:t>
        <a:bodyPr/>
        <a:lstStyle/>
        <a:p>
          <a:endParaRPr lang="en-ZA"/>
        </a:p>
      </dgm:t>
    </dgm:pt>
    <dgm:pt modelId="{5B4739EA-15A9-427C-B462-6312B5B53823}" type="sibTrans" cxnId="{7B9FB0EE-660B-43BC-9E34-01B9795CB194}">
      <dgm:prSet/>
      <dgm:spPr/>
      <dgm:t>
        <a:bodyPr/>
        <a:lstStyle/>
        <a:p>
          <a:endParaRPr lang="en-ZA"/>
        </a:p>
      </dgm:t>
    </dgm:pt>
    <dgm:pt modelId="{A2CCC966-64E6-49C6-BD86-CE6C90BC5E50}">
      <dgm:prSet phldrT="[Text]"/>
      <dgm:spPr>
        <a:solidFill>
          <a:schemeClr val="accent2"/>
        </a:solidFill>
      </dgm:spPr>
      <dgm:t>
        <a:bodyPr/>
        <a:lstStyle/>
        <a:p>
          <a:r>
            <a:rPr lang="en-ZA" dirty="0" err="1"/>
            <a:t>Doen</a:t>
          </a:r>
          <a:r>
            <a:rPr lang="en-ZA" dirty="0"/>
            <a:t> </a:t>
          </a:r>
        </a:p>
      </dgm:t>
    </dgm:pt>
    <dgm:pt modelId="{BB73E04E-9F18-49D3-B772-A346E2501088}" type="parTrans" cxnId="{7937F310-4EA9-417A-B0C4-70C4C967EDDB}">
      <dgm:prSet/>
      <dgm:spPr/>
      <dgm:t>
        <a:bodyPr/>
        <a:lstStyle/>
        <a:p>
          <a:endParaRPr lang="en-ZA"/>
        </a:p>
      </dgm:t>
    </dgm:pt>
    <dgm:pt modelId="{7D815199-F425-4D6C-9279-5DA7D9D8DD3A}" type="sibTrans" cxnId="{7937F310-4EA9-417A-B0C4-70C4C967EDDB}">
      <dgm:prSet/>
      <dgm:spPr>
        <a:solidFill>
          <a:schemeClr val="tx1">
            <a:lumMod val="50000"/>
            <a:lumOff val="50000"/>
          </a:schemeClr>
        </a:solidFill>
      </dgm:spPr>
      <dgm:t>
        <a:bodyPr/>
        <a:lstStyle/>
        <a:p>
          <a:endParaRPr lang="en-ZA"/>
        </a:p>
      </dgm:t>
    </dgm:pt>
    <dgm:pt modelId="{72AE5457-A027-4259-BB3F-CF8BA8A52842}">
      <dgm:prSet phldrT="[Text]"/>
      <dgm:spPr>
        <a:solidFill>
          <a:srgbClr val="FF0000"/>
        </a:solidFill>
      </dgm:spPr>
      <dgm:t>
        <a:bodyPr/>
        <a:lstStyle/>
        <a:p>
          <a:r>
            <a:rPr lang="en-ZA" dirty="0" err="1" smtClean="0"/>
            <a:t>Vier</a:t>
          </a:r>
          <a:endParaRPr lang="en-ZA" dirty="0"/>
        </a:p>
      </dgm:t>
    </dgm:pt>
    <dgm:pt modelId="{6615CB89-62A9-4070-A6CA-B91D399A03A0}" type="parTrans" cxnId="{BA0B7A56-EDCE-4F2F-99DE-B22CD64A1C64}">
      <dgm:prSet/>
      <dgm:spPr/>
      <dgm:t>
        <a:bodyPr/>
        <a:lstStyle/>
        <a:p>
          <a:endParaRPr lang="en-ZA"/>
        </a:p>
      </dgm:t>
    </dgm:pt>
    <dgm:pt modelId="{26A77307-E648-4DF1-B3BD-009936C2B8B8}" type="sibTrans" cxnId="{BA0B7A56-EDCE-4F2F-99DE-B22CD64A1C64}">
      <dgm:prSet/>
      <dgm:spPr/>
      <dgm:t>
        <a:bodyPr/>
        <a:lstStyle/>
        <a:p>
          <a:endParaRPr lang="en-ZA"/>
        </a:p>
      </dgm:t>
    </dgm:pt>
    <dgm:pt modelId="{450B87DE-E22A-4ED4-9CE3-346B15B1D83C}">
      <dgm:prSet phldrT="[Text]"/>
      <dgm:spPr>
        <a:solidFill>
          <a:srgbClr val="FF0000"/>
        </a:solidFill>
      </dgm:spPr>
      <dgm:t>
        <a:bodyPr/>
        <a:lstStyle/>
        <a:p>
          <a:r>
            <a:rPr lang="en-ZA" dirty="0" err="1" smtClean="0"/>
            <a:t>Musiek</a:t>
          </a:r>
          <a:endParaRPr lang="en-ZA" dirty="0"/>
        </a:p>
      </dgm:t>
    </dgm:pt>
    <dgm:pt modelId="{15A4E11C-79C9-4029-9D7A-D7834BCA82E3}" type="parTrans" cxnId="{9434C3B4-7176-470B-9A94-02BDB1870B57}">
      <dgm:prSet/>
      <dgm:spPr/>
      <dgm:t>
        <a:bodyPr/>
        <a:lstStyle/>
        <a:p>
          <a:endParaRPr lang="en-ZA"/>
        </a:p>
      </dgm:t>
    </dgm:pt>
    <dgm:pt modelId="{F9B01B5D-C3FB-44BC-8402-9972D1C33DC0}" type="sibTrans" cxnId="{9434C3B4-7176-470B-9A94-02BDB1870B57}">
      <dgm:prSet/>
      <dgm:spPr/>
      <dgm:t>
        <a:bodyPr/>
        <a:lstStyle/>
        <a:p>
          <a:endParaRPr lang="en-ZA"/>
        </a:p>
      </dgm:t>
    </dgm:pt>
    <dgm:pt modelId="{5F0295C8-BC4C-44B3-8C7D-799110D25DE7}" type="pres">
      <dgm:prSet presAssocID="{1AF69097-0E45-4A4B-BB04-2A6BEB389B18}" presName="cycle" presStyleCnt="0">
        <dgm:presLayoutVars>
          <dgm:dir/>
          <dgm:resizeHandles val="exact"/>
        </dgm:presLayoutVars>
      </dgm:prSet>
      <dgm:spPr/>
      <dgm:t>
        <a:bodyPr/>
        <a:lstStyle/>
        <a:p>
          <a:endParaRPr lang="en-ZA"/>
        </a:p>
      </dgm:t>
    </dgm:pt>
    <dgm:pt modelId="{7075E338-BFB7-4B1D-BC77-01022567B4B6}" type="pres">
      <dgm:prSet presAssocID="{31490E87-9AF4-4716-86B2-EF29F317F28D}" presName="node" presStyleLbl="node1" presStyleIdx="0" presStyleCnt="4">
        <dgm:presLayoutVars>
          <dgm:bulletEnabled val="1"/>
        </dgm:presLayoutVars>
      </dgm:prSet>
      <dgm:spPr/>
      <dgm:t>
        <a:bodyPr/>
        <a:lstStyle/>
        <a:p>
          <a:endParaRPr lang="en-ZA"/>
        </a:p>
      </dgm:t>
    </dgm:pt>
    <dgm:pt modelId="{90F549C8-6EFA-4AA8-AF83-8FBE02AB5E61}" type="pres">
      <dgm:prSet presAssocID="{31490E87-9AF4-4716-86B2-EF29F317F28D}" presName="spNode" presStyleCnt="0"/>
      <dgm:spPr/>
    </dgm:pt>
    <dgm:pt modelId="{839F489C-F9D5-46A9-BDA3-9E572CAD5344}" type="pres">
      <dgm:prSet presAssocID="{5B4739EA-15A9-427C-B462-6312B5B53823}" presName="sibTrans" presStyleLbl="sibTrans1D1" presStyleIdx="0" presStyleCnt="4"/>
      <dgm:spPr/>
      <dgm:t>
        <a:bodyPr/>
        <a:lstStyle/>
        <a:p>
          <a:endParaRPr lang="en-ZA"/>
        </a:p>
      </dgm:t>
    </dgm:pt>
    <dgm:pt modelId="{1A5F5556-63A2-4455-8FC3-BF0E6A697547}" type="pres">
      <dgm:prSet presAssocID="{A2CCC966-64E6-49C6-BD86-CE6C90BC5E50}" presName="node" presStyleLbl="node1" presStyleIdx="1" presStyleCnt="4">
        <dgm:presLayoutVars>
          <dgm:bulletEnabled val="1"/>
        </dgm:presLayoutVars>
      </dgm:prSet>
      <dgm:spPr/>
      <dgm:t>
        <a:bodyPr/>
        <a:lstStyle/>
        <a:p>
          <a:endParaRPr lang="en-ZA"/>
        </a:p>
      </dgm:t>
    </dgm:pt>
    <dgm:pt modelId="{069359F6-6C80-44C6-B251-4894277E996A}" type="pres">
      <dgm:prSet presAssocID="{A2CCC966-64E6-49C6-BD86-CE6C90BC5E50}" presName="spNode" presStyleCnt="0"/>
      <dgm:spPr/>
    </dgm:pt>
    <dgm:pt modelId="{616C26DA-6FCC-4134-A6AD-D2F019CB7558}" type="pres">
      <dgm:prSet presAssocID="{7D815199-F425-4D6C-9279-5DA7D9D8DD3A}" presName="sibTrans" presStyleLbl="sibTrans1D1" presStyleIdx="1" presStyleCnt="4"/>
      <dgm:spPr/>
      <dgm:t>
        <a:bodyPr/>
        <a:lstStyle/>
        <a:p>
          <a:endParaRPr lang="en-ZA"/>
        </a:p>
      </dgm:t>
    </dgm:pt>
    <dgm:pt modelId="{30780101-1784-4529-87AE-E3C855394353}" type="pres">
      <dgm:prSet presAssocID="{72AE5457-A027-4259-BB3F-CF8BA8A52842}" presName="node" presStyleLbl="node1" presStyleIdx="2" presStyleCnt="4">
        <dgm:presLayoutVars>
          <dgm:bulletEnabled val="1"/>
        </dgm:presLayoutVars>
      </dgm:prSet>
      <dgm:spPr/>
      <dgm:t>
        <a:bodyPr/>
        <a:lstStyle/>
        <a:p>
          <a:endParaRPr lang="en-ZA"/>
        </a:p>
      </dgm:t>
    </dgm:pt>
    <dgm:pt modelId="{AAB8C35F-6F1F-473E-B759-8714D6D647CB}" type="pres">
      <dgm:prSet presAssocID="{72AE5457-A027-4259-BB3F-CF8BA8A52842}" presName="spNode" presStyleCnt="0"/>
      <dgm:spPr/>
    </dgm:pt>
    <dgm:pt modelId="{D89011C2-B1AE-4832-A377-440D5A2A44F8}" type="pres">
      <dgm:prSet presAssocID="{26A77307-E648-4DF1-B3BD-009936C2B8B8}" presName="sibTrans" presStyleLbl="sibTrans1D1" presStyleIdx="2" presStyleCnt="4"/>
      <dgm:spPr/>
      <dgm:t>
        <a:bodyPr/>
        <a:lstStyle/>
        <a:p>
          <a:endParaRPr lang="en-ZA"/>
        </a:p>
      </dgm:t>
    </dgm:pt>
    <dgm:pt modelId="{E260D92B-89FF-4679-940C-F15084A40426}" type="pres">
      <dgm:prSet presAssocID="{450B87DE-E22A-4ED4-9CE3-346B15B1D83C}" presName="node" presStyleLbl="node1" presStyleIdx="3" presStyleCnt="4">
        <dgm:presLayoutVars>
          <dgm:bulletEnabled val="1"/>
        </dgm:presLayoutVars>
      </dgm:prSet>
      <dgm:spPr/>
      <dgm:t>
        <a:bodyPr/>
        <a:lstStyle/>
        <a:p>
          <a:endParaRPr lang="en-ZA"/>
        </a:p>
      </dgm:t>
    </dgm:pt>
    <dgm:pt modelId="{5A5A2A1F-9EA3-4F6A-BB0F-F51C12330C3A}" type="pres">
      <dgm:prSet presAssocID="{450B87DE-E22A-4ED4-9CE3-346B15B1D83C}" presName="spNode" presStyleCnt="0"/>
      <dgm:spPr/>
    </dgm:pt>
    <dgm:pt modelId="{EF56A106-A5DA-4C7B-90C5-EA2998CB0BB8}" type="pres">
      <dgm:prSet presAssocID="{F9B01B5D-C3FB-44BC-8402-9972D1C33DC0}" presName="sibTrans" presStyleLbl="sibTrans1D1" presStyleIdx="3" presStyleCnt="4"/>
      <dgm:spPr/>
      <dgm:t>
        <a:bodyPr/>
        <a:lstStyle/>
        <a:p>
          <a:endParaRPr lang="en-ZA"/>
        </a:p>
      </dgm:t>
    </dgm:pt>
  </dgm:ptLst>
  <dgm:cxnLst>
    <dgm:cxn modelId="{DBCE7084-FFB0-4554-AA97-C2B078FD075A}" type="presOf" srcId="{72AE5457-A027-4259-BB3F-CF8BA8A52842}" destId="{30780101-1784-4529-87AE-E3C855394353}" srcOrd="0" destOrd="0" presId="urn:microsoft.com/office/officeart/2005/8/layout/cycle5"/>
    <dgm:cxn modelId="{DABC8FFB-5287-400B-9BBD-411AD138B4F8}" type="presOf" srcId="{F9B01B5D-C3FB-44BC-8402-9972D1C33DC0}" destId="{EF56A106-A5DA-4C7B-90C5-EA2998CB0BB8}" srcOrd="0" destOrd="0" presId="urn:microsoft.com/office/officeart/2005/8/layout/cycle5"/>
    <dgm:cxn modelId="{44111A78-123D-420F-8C25-91330E0D5E1F}" type="presOf" srcId="{A2CCC966-64E6-49C6-BD86-CE6C90BC5E50}" destId="{1A5F5556-63A2-4455-8FC3-BF0E6A697547}" srcOrd="0" destOrd="0" presId="urn:microsoft.com/office/officeart/2005/8/layout/cycle5"/>
    <dgm:cxn modelId="{C499B64F-616F-4B2F-B173-F300280895E1}" type="presOf" srcId="{450B87DE-E22A-4ED4-9CE3-346B15B1D83C}" destId="{E260D92B-89FF-4679-940C-F15084A40426}" srcOrd="0" destOrd="0" presId="urn:microsoft.com/office/officeart/2005/8/layout/cycle5"/>
    <dgm:cxn modelId="{FA6C7FB4-55A8-4496-8418-21D97C4C4E2E}" type="presOf" srcId="{5B4739EA-15A9-427C-B462-6312B5B53823}" destId="{839F489C-F9D5-46A9-BDA3-9E572CAD5344}" srcOrd="0" destOrd="0" presId="urn:microsoft.com/office/officeart/2005/8/layout/cycle5"/>
    <dgm:cxn modelId="{37456D96-6A73-4DB6-990C-605BACF3EA51}" type="presOf" srcId="{31490E87-9AF4-4716-86B2-EF29F317F28D}" destId="{7075E338-BFB7-4B1D-BC77-01022567B4B6}" srcOrd="0" destOrd="0" presId="urn:microsoft.com/office/officeart/2005/8/layout/cycle5"/>
    <dgm:cxn modelId="{BA0B7A56-EDCE-4F2F-99DE-B22CD64A1C64}" srcId="{1AF69097-0E45-4A4B-BB04-2A6BEB389B18}" destId="{72AE5457-A027-4259-BB3F-CF8BA8A52842}" srcOrd="2" destOrd="0" parTransId="{6615CB89-62A9-4070-A6CA-B91D399A03A0}" sibTransId="{26A77307-E648-4DF1-B3BD-009936C2B8B8}"/>
    <dgm:cxn modelId="{7FE15478-7EEB-4AF8-A3CA-787E5C46ABC8}" type="presOf" srcId="{1AF69097-0E45-4A4B-BB04-2A6BEB389B18}" destId="{5F0295C8-BC4C-44B3-8C7D-799110D25DE7}" srcOrd="0" destOrd="0" presId="urn:microsoft.com/office/officeart/2005/8/layout/cycle5"/>
    <dgm:cxn modelId="{9DD66E15-97A7-41E1-8F1D-8BF6AC4A79AE}" type="presOf" srcId="{7D815199-F425-4D6C-9279-5DA7D9D8DD3A}" destId="{616C26DA-6FCC-4134-A6AD-D2F019CB7558}" srcOrd="0" destOrd="0" presId="urn:microsoft.com/office/officeart/2005/8/layout/cycle5"/>
    <dgm:cxn modelId="{9434C3B4-7176-470B-9A94-02BDB1870B57}" srcId="{1AF69097-0E45-4A4B-BB04-2A6BEB389B18}" destId="{450B87DE-E22A-4ED4-9CE3-346B15B1D83C}" srcOrd="3" destOrd="0" parTransId="{15A4E11C-79C9-4029-9D7A-D7834BCA82E3}" sibTransId="{F9B01B5D-C3FB-44BC-8402-9972D1C33DC0}"/>
    <dgm:cxn modelId="{D76AEDFC-5420-4569-91CE-1E1FBD95B4B4}" type="presOf" srcId="{26A77307-E648-4DF1-B3BD-009936C2B8B8}" destId="{D89011C2-B1AE-4832-A377-440D5A2A44F8}" srcOrd="0" destOrd="0" presId="urn:microsoft.com/office/officeart/2005/8/layout/cycle5"/>
    <dgm:cxn modelId="{7B9FB0EE-660B-43BC-9E34-01B9795CB194}" srcId="{1AF69097-0E45-4A4B-BB04-2A6BEB389B18}" destId="{31490E87-9AF4-4716-86B2-EF29F317F28D}" srcOrd="0" destOrd="0" parTransId="{82CF9E13-ECAF-4BCB-8853-5E1B0F7BDFF9}" sibTransId="{5B4739EA-15A9-427C-B462-6312B5B53823}"/>
    <dgm:cxn modelId="{7937F310-4EA9-417A-B0C4-70C4C967EDDB}" srcId="{1AF69097-0E45-4A4B-BB04-2A6BEB389B18}" destId="{A2CCC966-64E6-49C6-BD86-CE6C90BC5E50}" srcOrd="1" destOrd="0" parTransId="{BB73E04E-9F18-49D3-B772-A346E2501088}" sibTransId="{7D815199-F425-4D6C-9279-5DA7D9D8DD3A}"/>
    <dgm:cxn modelId="{068DE6BC-4DF6-4FC6-9524-FB1CF984D83D}" type="presParOf" srcId="{5F0295C8-BC4C-44B3-8C7D-799110D25DE7}" destId="{7075E338-BFB7-4B1D-BC77-01022567B4B6}" srcOrd="0" destOrd="0" presId="urn:microsoft.com/office/officeart/2005/8/layout/cycle5"/>
    <dgm:cxn modelId="{7ED6BE39-26BA-4110-9A78-127321C1C17B}" type="presParOf" srcId="{5F0295C8-BC4C-44B3-8C7D-799110D25DE7}" destId="{90F549C8-6EFA-4AA8-AF83-8FBE02AB5E61}" srcOrd="1" destOrd="0" presId="urn:microsoft.com/office/officeart/2005/8/layout/cycle5"/>
    <dgm:cxn modelId="{25F69DF1-DB09-4F64-83DD-CADA2799C73B}" type="presParOf" srcId="{5F0295C8-BC4C-44B3-8C7D-799110D25DE7}" destId="{839F489C-F9D5-46A9-BDA3-9E572CAD5344}" srcOrd="2" destOrd="0" presId="urn:microsoft.com/office/officeart/2005/8/layout/cycle5"/>
    <dgm:cxn modelId="{3830874F-6D59-4334-9295-A2F4923FC3B1}" type="presParOf" srcId="{5F0295C8-BC4C-44B3-8C7D-799110D25DE7}" destId="{1A5F5556-63A2-4455-8FC3-BF0E6A697547}" srcOrd="3" destOrd="0" presId="urn:microsoft.com/office/officeart/2005/8/layout/cycle5"/>
    <dgm:cxn modelId="{48870875-4E49-4365-A128-A84F2A749110}" type="presParOf" srcId="{5F0295C8-BC4C-44B3-8C7D-799110D25DE7}" destId="{069359F6-6C80-44C6-B251-4894277E996A}" srcOrd="4" destOrd="0" presId="urn:microsoft.com/office/officeart/2005/8/layout/cycle5"/>
    <dgm:cxn modelId="{6A3E676D-E5E8-402F-A56A-3F7E6248E971}" type="presParOf" srcId="{5F0295C8-BC4C-44B3-8C7D-799110D25DE7}" destId="{616C26DA-6FCC-4134-A6AD-D2F019CB7558}" srcOrd="5" destOrd="0" presId="urn:microsoft.com/office/officeart/2005/8/layout/cycle5"/>
    <dgm:cxn modelId="{310B7286-8D76-47B1-81C6-F320AC4FE11A}" type="presParOf" srcId="{5F0295C8-BC4C-44B3-8C7D-799110D25DE7}" destId="{30780101-1784-4529-87AE-E3C855394353}" srcOrd="6" destOrd="0" presId="urn:microsoft.com/office/officeart/2005/8/layout/cycle5"/>
    <dgm:cxn modelId="{6305171B-00A1-4F4C-9386-C8C3E6C58718}" type="presParOf" srcId="{5F0295C8-BC4C-44B3-8C7D-799110D25DE7}" destId="{AAB8C35F-6F1F-473E-B759-8714D6D647CB}" srcOrd="7" destOrd="0" presId="urn:microsoft.com/office/officeart/2005/8/layout/cycle5"/>
    <dgm:cxn modelId="{4089FF1B-E734-4766-A1B8-52D6D502BA2A}" type="presParOf" srcId="{5F0295C8-BC4C-44B3-8C7D-799110D25DE7}" destId="{D89011C2-B1AE-4832-A377-440D5A2A44F8}" srcOrd="8" destOrd="0" presId="urn:microsoft.com/office/officeart/2005/8/layout/cycle5"/>
    <dgm:cxn modelId="{F51DCEB0-569B-4A95-AD0E-BFEE9E80CBBF}" type="presParOf" srcId="{5F0295C8-BC4C-44B3-8C7D-799110D25DE7}" destId="{E260D92B-89FF-4679-940C-F15084A40426}" srcOrd="9" destOrd="0" presId="urn:microsoft.com/office/officeart/2005/8/layout/cycle5"/>
    <dgm:cxn modelId="{B1B8777C-D70B-4423-A9CA-67019702D09F}" type="presParOf" srcId="{5F0295C8-BC4C-44B3-8C7D-799110D25DE7}" destId="{5A5A2A1F-9EA3-4F6A-BB0F-F51C12330C3A}" srcOrd="10" destOrd="0" presId="urn:microsoft.com/office/officeart/2005/8/layout/cycle5"/>
    <dgm:cxn modelId="{12970316-313A-4109-A286-A6F8077F79CA}" type="presParOf" srcId="{5F0295C8-BC4C-44B3-8C7D-799110D25DE7}" destId="{EF56A106-A5DA-4C7B-90C5-EA2998CB0BB8}" srcOrd="11"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2286BDE-121D-4801-B7E8-E97A1EDD10BB}"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ZA"/>
        </a:p>
      </dgm:t>
    </dgm:pt>
    <dgm:pt modelId="{B8998661-25F7-45B8-9679-26122FAFEF1C}">
      <dgm:prSet phldrT="[Text]"/>
      <dgm:spPr>
        <a:solidFill>
          <a:srgbClr val="0000CC"/>
        </a:solidFill>
      </dgm:spPr>
      <dgm:t>
        <a:bodyPr/>
        <a:lstStyle/>
        <a:p>
          <a:r>
            <a:rPr lang="en-ZA" dirty="0"/>
            <a:t>Die </a:t>
          </a:r>
          <a:r>
            <a:rPr lang="en-ZA" dirty="0" err="1"/>
            <a:t>kerk</a:t>
          </a:r>
          <a:r>
            <a:rPr lang="en-ZA" dirty="0"/>
            <a:t> IS 'n </a:t>
          </a:r>
          <a:r>
            <a:rPr lang="en-ZA" dirty="0" err="1"/>
            <a:t>missionale</a:t>
          </a:r>
          <a:r>
            <a:rPr lang="en-ZA" dirty="0"/>
            <a:t> </a:t>
          </a:r>
          <a:r>
            <a:rPr lang="en-ZA" dirty="0" err="1"/>
            <a:t>gemeenskap</a:t>
          </a:r>
          <a:r>
            <a:rPr lang="en-ZA" dirty="0"/>
            <a:t> </a:t>
          </a:r>
          <a:r>
            <a:rPr lang="en-ZA" dirty="0" err="1"/>
            <a:t>wat</a:t>
          </a:r>
          <a:r>
            <a:rPr lang="en-ZA" dirty="0"/>
            <a:t> </a:t>
          </a:r>
          <a:r>
            <a:rPr lang="en-ZA" dirty="0" err="1"/>
            <a:t>lewe</a:t>
          </a:r>
          <a:r>
            <a:rPr lang="en-ZA" dirty="0"/>
            <a:t> in die </a:t>
          </a:r>
          <a:r>
            <a:rPr lang="en-ZA" dirty="0" err="1"/>
            <a:t>Drie-enige</a:t>
          </a:r>
          <a:r>
            <a:rPr lang="en-ZA" dirty="0"/>
            <a:t> God</a:t>
          </a:r>
        </a:p>
      </dgm:t>
    </dgm:pt>
    <dgm:pt modelId="{C3ACBFA6-96C2-4188-901E-A0FB565F24B1}" type="parTrans" cxnId="{BC688A3F-083D-40F7-9982-D3DE7D4D00F1}">
      <dgm:prSet/>
      <dgm:spPr/>
      <dgm:t>
        <a:bodyPr/>
        <a:lstStyle/>
        <a:p>
          <a:endParaRPr lang="en-ZA"/>
        </a:p>
      </dgm:t>
    </dgm:pt>
    <dgm:pt modelId="{88BBEA9E-190A-46C9-80A1-CB36A3174617}" type="sibTrans" cxnId="{BC688A3F-083D-40F7-9982-D3DE7D4D00F1}">
      <dgm:prSet/>
      <dgm:spPr>
        <a:solidFill>
          <a:srgbClr val="0000CC"/>
        </a:solidFill>
      </dgm:spPr>
      <dgm:t>
        <a:bodyPr/>
        <a:lstStyle/>
        <a:p>
          <a:endParaRPr lang="en-ZA"/>
        </a:p>
      </dgm:t>
    </dgm:pt>
    <dgm:pt modelId="{4E3420CB-2C03-40E4-9ED3-6BFCF0AC7790}">
      <dgm:prSet phldrT="[Text]"/>
      <dgm:spPr>
        <a:solidFill>
          <a:srgbClr val="0000CC"/>
        </a:solidFill>
      </dgm:spPr>
      <dgm:t>
        <a:bodyPr/>
        <a:lstStyle/>
        <a:p>
          <a:r>
            <a:rPr lang="en-ZA"/>
            <a:t>Die kerk DOEN sending - sluit aan by God se sending </a:t>
          </a:r>
        </a:p>
      </dgm:t>
    </dgm:pt>
    <dgm:pt modelId="{C3363F24-8A49-4967-9F9F-51713F44ABB2}" type="parTrans" cxnId="{09C462F0-3778-42D8-9F5C-3C6A85376B54}">
      <dgm:prSet/>
      <dgm:spPr/>
      <dgm:t>
        <a:bodyPr/>
        <a:lstStyle/>
        <a:p>
          <a:endParaRPr lang="en-ZA"/>
        </a:p>
      </dgm:t>
    </dgm:pt>
    <dgm:pt modelId="{EBB5DDB2-2A96-45B0-89AC-2F98159E3F38}" type="sibTrans" cxnId="{09C462F0-3778-42D8-9F5C-3C6A85376B54}">
      <dgm:prSet/>
      <dgm:spPr/>
      <dgm:t>
        <a:bodyPr/>
        <a:lstStyle/>
        <a:p>
          <a:endParaRPr lang="en-ZA"/>
        </a:p>
      </dgm:t>
    </dgm:pt>
    <dgm:pt modelId="{7A3DF4DF-7637-4978-8A0C-CE41D7DD2BD7}">
      <dgm:prSet phldrT="[Text]"/>
      <dgm:spPr>
        <a:solidFill>
          <a:srgbClr val="0000CC"/>
        </a:solidFill>
      </dgm:spPr>
      <dgm:t>
        <a:bodyPr/>
        <a:lstStyle/>
        <a:p>
          <a:r>
            <a:rPr lang="en-ZA" dirty="0"/>
            <a:t>Die </a:t>
          </a:r>
          <a:r>
            <a:rPr lang="en-ZA" dirty="0" err="1"/>
            <a:t>kerk</a:t>
          </a:r>
          <a:r>
            <a:rPr lang="en-ZA" dirty="0"/>
            <a:t> </a:t>
          </a:r>
          <a:r>
            <a:rPr lang="en-ZA" dirty="0" smtClean="0"/>
            <a:t>VIER  die LEWE in </a:t>
          </a:r>
          <a:r>
            <a:rPr lang="en-ZA" dirty="0" err="1" smtClean="0"/>
            <a:t>GOd</a:t>
          </a:r>
          <a:endParaRPr lang="en-ZA" dirty="0"/>
        </a:p>
      </dgm:t>
    </dgm:pt>
    <dgm:pt modelId="{4BE5CA51-B82A-48BB-98BB-4957EDA1B7A8}" type="parTrans" cxnId="{5A87CFED-63E5-4274-B9E0-0A6E71D8F597}">
      <dgm:prSet/>
      <dgm:spPr/>
      <dgm:t>
        <a:bodyPr/>
        <a:lstStyle/>
        <a:p>
          <a:endParaRPr lang="en-ZA"/>
        </a:p>
      </dgm:t>
    </dgm:pt>
    <dgm:pt modelId="{9F3E38AB-BD36-4A00-A813-4C8173C62643}" type="sibTrans" cxnId="{5A87CFED-63E5-4274-B9E0-0A6E71D8F597}">
      <dgm:prSet/>
      <dgm:spPr/>
      <dgm:t>
        <a:bodyPr/>
        <a:lstStyle/>
        <a:p>
          <a:endParaRPr lang="en-ZA"/>
        </a:p>
      </dgm:t>
    </dgm:pt>
    <dgm:pt modelId="{FFFB1CE7-4E75-4D60-9EC6-F3E1353A4EEE}">
      <dgm:prSet phldrT="[Text]"/>
      <dgm:spPr>
        <a:solidFill>
          <a:srgbClr val="0000CC"/>
        </a:solidFill>
      </dgm:spPr>
      <dgm:t>
        <a:bodyPr/>
        <a:lstStyle/>
        <a:p>
          <a:r>
            <a:rPr lang="en-ZA" dirty="0" smtClean="0"/>
            <a:t>MUSIEK  en  LITURGIE is </a:t>
          </a:r>
          <a:r>
            <a:rPr lang="en-ZA" dirty="0" err="1" smtClean="0"/>
            <a:t>deel</a:t>
          </a:r>
          <a:r>
            <a:rPr lang="en-ZA" dirty="0" smtClean="0"/>
            <a:t> van </a:t>
          </a:r>
          <a:r>
            <a:rPr lang="en-ZA" dirty="0" err="1" smtClean="0"/>
            <a:t>missionale</a:t>
          </a:r>
          <a:r>
            <a:rPr lang="en-ZA" dirty="0" smtClean="0"/>
            <a:t> </a:t>
          </a:r>
          <a:r>
            <a:rPr lang="en-ZA" dirty="0" err="1" smtClean="0"/>
            <a:t>aard</a:t>
          </a:r>
          <a:r>
            <a:rPr lang="en-ZA" dirty="0" smtClean="0"/>
            <a:t> van </a:t>
          </a:r>
          <a:r>
            <a:rPr lang="en-ZA" dirty="0" err="1" smtClean="0"/>
            <a:t>kerk</a:t>
          </a:r>
          <a:endParaRPr lang="en-ZA" dirty="0"/>
        </a:p>
      </dgm:t>
    </dgm:pt>
    <dgm:pt modelId="{B063A78B-D09F-417D-A93B-233F774BACCA}" type="parTrans" cxnId="{9DA2D10D-38F7-49A3-ADAF-A90F97589200}">
      <dgm:prSet/>
      <dgm:spPr/>
      <dgm:t>
        <a:bodyPr/>
        <a:lstStyle/>
        <a:p>
          <a:endParaRPr lang="en-ZA"/>
        </a:p>
      </dgm:t>
    </dgm:pt>
    <dgm:pt modelId="{A498B860-9F5E-4364-983D-AB0B78EE1F0F}" type="sibTrans" cxnId="{9DA2D10D-38F7-49A3-ADAF-A90F97589200}">
      <dgm:prSet/>
      <dgm:spPr/>
      <dgm:t>
        <a:bodyPr/>
        <a:lstStyle/>
        <a:p>
          <a:endParaRPr lang="en-ZA"/>
        </a:p>
      </dgm:t>
    </dgm:pt>
    <dgm:pt modelId="{30D6D778-C5B1-4659-B949-A9B898A7BB3C}">
      <dgm:prSet phldrT="[Text]"/>
      <dgm:spPr>
        <a:solidFill>
          <a:srgbClr val="0000CC"/>
        </a:solidFill>
      </dgm:spPr>
      <dgm:t>
        <a:bodyPr/>
        <a:lstStyle/>
        <a:p>
          <a:r>
            <a:rPr lang="en-ZA" dirty="0" err="1" smtClean="0"/>
            <a:t>Dit</a:t>
          </a:r>
          <a:r>
            <a:rPr lang="en-ZA" dirty="0" smtClean="0"/>
            <a:t> het </a:t>
          </a:r>
          <a:r>
            <a:rPr lang="en-ZA" dirty="0" err="1" smtClean="0"/>
            <a:t>te</a:t>
          </a:r>
          <a:r>
            <a:rPr lang="en-ZA" dirty="0" smtClean="0"/>
            <a:t> </a:t>
          </a:r>
          <a:r>
            <a:rPr lang="en-ZA" dirty="0" err="1" smtClean="0"/>
            <a:t>doene</a:t>
          </a:r>
          <a:r>
            <a:rPr lang="en-ZA" dirty="0" smtClean="0"/>
            <a:t>  met SPIRITUALITEIT- </a:t>
          </a:r>
          <a:r>
            <a:rPr lang="en-ZA" dirty="0"/>
            <a:t>'n </a:t>
          </a:r>
          <a:r>
            <a:rPr lang="en-ZA" dirty="0" err="1"/>
            <a:t>lewe</a:t>
          </a:r>
          <a:r>
            <a:rPr lang="en-ZA" dirty="0"/>
            <a:t> in die </a:t>
          </a:r>
          <a:r>
            <a:rPr lang="en-ZA" dirty="0" err="1"/>
            <a:t>Drie-enige</a:t>
          </a:r>
          <a:r>
            <a:rPr lang="en-ZA" dirty="0"/>
            <a:t> God</a:t>
          </a:r>
        </a:p>
      </dgm:t>
    </dgm:pt>
    <dgm:pt modelId="{5D047110-7DC7-4E33-B0CD-4312D7E0523E}" type="parTrans" cxnId="{3201066D-0E33-44E5-A21A-BF947E94771A}">
      <dgm:prSet/>
      <dgm:spPr/>
      <dgm:t>
        <a:bodyPr/>
        <a:lstStyle/>
        <a:p>
          <a:endParaRPr lang="en-ZA"/>
        </a:p>
      </dgm:t>
    </dgm:pt>
    <dgm:pt modelId="{41810771-40DE-4B1D-8E5A-E0A863B1EF67}" type="sibTrans" cxnId="{3201066D-0E33-44E5-A21A-BF947E94771A}">
      <dgm:prSet/>
      <dgm:spPr/>
      <dgm:t>
        <a:bodyPr/>
        <a:lstStyle/>
        <a:p>
          <a:endParaRPr lang="en-ZA"/>
        </a:p>
      </dgm:t>
    </dgm:pt>
    <dgm:pt modelId="{4033F9DA-B6E9-461D-920C-7BB543F824FB}" type="pres">
      <dgm:prSet presAssocID="{92286BDE-121D-4801-B7E8-E97A1EDD10BB}" presName="cycle" presStyleCnt="0">
        <dgm:presLayoutVars>
          <dgm:dir/>
          <dgm:resizeHandles val="exact"/>
        </dgm:presLayoutVars>
      </dgm:prSet>
      <dgm:spPr/>
      <dgm:t>
        <a:bodyPr/>
        <a:lstStyle/>
        <a:p>
          <a:endParaRPr lang="en-ZA"/>
        </a:p>
      </dgm:t>
    </dgm:pt>
    <dgm:pt modelId="{C84876C2-2078-4E69-A8F4-AE0A393836F3}" type="pres">
      <dgm:prSet presAssocID="{B8998661-25F7-45B8-9679-26122FAFEF1C}" presName="node" presStyleLbl="node1" presStyleIdx="0" presStyleCnt="5">
        <dgm:presLayoutVars>
          <dgm:bulletEnabled val="1"/>
        </dgm:presLayoutVars>
      </dgm:prSet>
      <dgm:spPr/>
      <dgm:t>
        <a:bodyPr/>
        <a:lstStyle/>
        <a:p>
          <a:endParaRPr lang="en-ZA"/>
        </a:p>
      </dgm:t>
    </dgm:pt>
    <dgm:pt modelId="{F43E6961-1A0D-4659-B611-70CAA310BA2F}" type="pres">
      <dgm:prSet presAssocID="{B8998661-25F7-45B8-9679-26122FAFEF1C}" presName="spNode" presStyleCnt="0"/>
      <dgm:spPr/>
    </dgm:pt>
    <dgm:pt modelId="{CF1EE219-860C-4CD4-98ED-7440566E7021}" type="pres">
      <dgm:prSet presAssocID="{88BBEA9E-190A-46C9-80A1-CB36A3174617}" presName="sibTrans" presStyleLbl="sibTrans1D1" presStyleIdx="0" presStyleCnt="5"/>
      <dgm:spPr/>
      <dgm:t>
        <a:bodyPr/>
        <a:lstStyle/>
        <a:p>
          <a:endParaRPr lang="en-ZA"/>
        </a:p>
      </dgm:t>
    </dgm:pt>
    <dgm:pt modelId="{EDB34036-2989-4C95-8354-A8E66665C9E0}" type="pres">
      <dgm:prSet presAssocID="{4E3420CB-2C03-40E4-9ED3-6BFCF0AC7790}" presName="node" presStyleLbl="node1" presStyleIdx="1" presStyleCnt="5">
        <dgm:presLayoutVars>
          <dgm:bulletEnabled val="1"/>
        </dgm:presLayoutVars>
      </dgm:prSet>
      <dgm:spPr/>
      <dgm:t>
        <a:bodyPr/>
        <a:lstStyle/>
        <a:p>
          <a:endParaRPr lang="en-ZA"/>
        </a:p>
      </dgm:t>
    </dgm:pt>
    <dgm:pt modelId="{110B940C-2FE6-46D8-9A36-59A859E0574E}" type="pres">
      <dgm:prSet presAssocID="{4E3420CB-2C03-40E4-9ED3-6BFCF0AC7790}" presName="spNode" presStyleCnt="0"/>
      <dgm:spPr/>
    </dgm:pt>
    <dgm:pt modelId="{C9E294F3-60CD-4A27-8F92-A1FEE7C3A2D2}" type="pres">
      <dgm:prSet presAssocID="{EBB5DDB2-2A96-45B0-89AC-2F98159E3F38}" presName="sibTrans" presStyleLbl="sibTrans1D1" presStyleIdx="1" presStyleCnt="5"/>
      <dgm:spPr/>
      <dgm:t>
        <a:bodyPr/>
        <a:lstStyle/>
        <a:p>
          <a:endParaRPr lang="en-ZA"/>
        </a:p>
      </dgm:t>
    </dgm:pt>
    <dgm:pt modelId="{9EBE332E-0EF5-4B17-B5A5-1844D47D3DFC}" type="pres">
      <dgm:prSet presAssocID="{7A3DF4DF-7637-4978-8A0C-CE41D7DD2BD7}" presName="node" presStyleLbl="node1" presStyleIdx="2" presStyleCnt="5">
        <dgm:presLayoutVars>
          <dgm:bulletEnabled val="1"/>
        </dgm:presLayoutVars>
      </dgm:prSet>
      <dgm:spPr/>
      <dgm:t>
        <a:bodyPr/>
        <a:lstStyle/>
        <a:p>
          <a:endParaRPr lang="en-ZA"/>
        </a:p>
      </dgm:t>
    </dgm:pt>
    <dgm:pt modelId="{4020EC69-8D91-4854-AECE-B511E4642847}" type="pres">
      <dgm:prSet presAssocID="{7A3DF4DF-7637-4978-8A0C-CE41D7DD2BD7}" presName="spNode" presStyleCnt="0"/>
      <dgm:spPr/>
    </dgm:pt>
    <dgm:pt modelId="{B8306F8D-9877-426D-8DA1-81644D0EFCAF}" type="pres">
      <dgm:prSet presAssocID="{9F3E38AB-BD36-4A00-A813-4C8173C62643}" presName="sibTrans" presStyleLbl="sibTrans1D1" presStyleIdx="2" presStyleCnt="5"/>
      <dgm:spPr/>
      <dgm:t>
        <a:bodyPr/>
        <a:lstStyle/>
        <a:p>
          <a:endParaRPr lang="en-ZA"/>
        </a:p>
      </dgm:t>
    </dgm:pt>
    <dgm:pt modelId="{6B873751-939E-4E39-8E02-19FD3FA85CF6}" type="pres">
      <dgm:prSet presAssocID="{FFFB1CE7-4E75-4D60-9EC6-F3E1353A4EEE}" presName="node" presStyleLbl="node1" presStyleIdx="3" presStyleCnt="5">
        <dgm:presLayoutVars>
          <dgm:bulletEnabled val="1"/>
        </dgm:presLayoutVars>
      </dgm:prSet>
      <dgm:spPr/>
      <dgm:t>
        <a:bodyPr/>
        <a:lstStyle/>
        <a:p>
          <a:endParaRPr lang="en-ZA"/>
        </a:p>
      </dgm:t>
    </dgm:pt>
    <dgm:pt modelId="{51400AC5-F037-4FE9-A938-97EB7EEA40D7}" type="pres">
      <dgm:prSet presAssocID="{FFFB1CE7-4E75-4D60-9EC6-F3E1353A4EEE}" presName="spNode" presStyleCnt="0"/>
      <dgm:spPr/>
    </dgm:pt>
    <dgm:pt modelId="{91FDA4C4-1ABC-4E60-BA62-8F58EE9805A4}" type="pres">
      <dgm:prSet presAssocID="{A498B860-9F5E-4364-983D-AB0B78EE1F0F}" presName="sibTrans" presStyleLbl="sibTrans1D1" presStyleIdx="3" presStyleCnt="5"/>
      <dgm:spPr/>
      <dgm:t>
        <a:bodyPr/>
        <a:lstStyle/>
        <a:p>
          <a:endParaRPr lang="en-ZA"/>
        </a:p>
      </dgm:t>
    </dgm:pt>
    <dgm:pt modelId="{B555582D-C21E-4EA0-9C77-7685C65C2CC4}" type="pres">
      <dgm:prSet presAssocID="{30D6D778-C5B1-4659-B949-A9B898A7BB3C}" presName="node" presStyleLbl="node1" presStyleIdx="4" presStyleCnt="5">
        <dgm:presLayoutVars>
          <dgm:bulletEnabled val="1"/>
        </dgm:presLayoutVars>
      </dgm:prSet>
      <dgm:spPr/>
      <dgm:t>
        <a:bodyPr/>
        <a:lstStyle/>
        <a:p>
          <a:endParaRPr lang="en-ZA"/>
        </a:p>
      </dgm:t>
    </dgm:pt>
    <dgm:pt modelId="{0BC7CFA4-E272-44BF-A29D-45DC04BEA92E}" type="pres">
      <dgm:prSet presAssocID="{30D6D778-C5B1-4659-B949-A9B898A7BB3C}" presName="spNode" presStyleCnt="0"/>
      <dgm:spPr/>
    </dgm:pt>
    <dgm:pt modelId="{4551DAEA-EACC-422E-BF21-CD6889AB166A}" type="pres">
      <dgm:prSet presAssocID="{41810771-40DE-4B1D-8E5A-E0A863B1EF67}" presName="sibTrans" presStyleLbl="sibTrans1D1" presStyleIdx="4" presStyleCnt="5"/>
      <dgm:spPr/>
      <dgm:t>
        <a:bodyPr/>
        <a:lstStyle/>
        <a:p>
          <a:endParaRPr lang="en-ZA"/>
        </a:p>
      </dgm:t>
    </dgm:pt>
  </dgm:ptLst>
  <dgm:cxnLst>
    <dgm:cxn modelId="{3201066D-0E33-44E5-A21A-BF947E94771A}" srcId="{92286BDE-121D-4801-B7E8-E97A1EDD10BB}" destId="{30D6D778-C5B1-4659-B949-A9B898A7BB3C}" srcOrd="4" destOrd="0" parTransId="{5D047110-7DC7-4E33-B0CD-4312D7E0523E}" sibTransId="{41810771-40DE-4B1D-8E5A-E0A863B1EF67}"/>
    <dgm:cxn modelId="{39EEA7EA-9DBF-429D-851B-7F255F225BB6}" type="presOf" srcId="{9F3E38AB-BD36-4A00-A813-4C8173C62643}" destId="{B8306F8D-9877-426D-8DA1-81644D0EFCAF}" srcOrd="0" destOrd="0" presId="urn:microsoft.com/office/officeart/2005/8/layout/cycle5"/>
    <dgm:cxn modelId="{BC688A3F-083D-40F7-9982-D3DE7D4D00F1}" srcId="{92286BDE-121D-4801-B7E8-E97A1EDD10BB}" destId="{B8998661-25F7-45B8-9679-26122FAFEF1C}" srcOrd="0" destOrd="0" parTransId="{C3ACBFA6-96C2-4188-901E-A0FB565F24B1}" sibTransId="{88BBEA9E-190A-46C9-80A1-CB36A3174617}"/>
    <dgm:cxn modelId="{9F9EAD94-AB0B-41C9-A2DF-F6D94429AD69}" type="presOf" srcId="{A498B860-9F5E-4364-983D-AB0B78EE1F0F}" destId="{91FDA4C4-1ABC-4E60-BA62-8F58EE9805A4}" srcOrd="0" destOrd="0" presId="urn:microsoft.com/office/officeart/2005/8/layout/cycle5"/>
    <dgm:cxn modelId="{09C462F0-3778-42D8-9F5C-3C6A85376B54}" srcId="{92286BDE-121D-4801-B7E8-E97A1EDD10BB}" destId="{4E3420CB-2C03-40E4-9ED3-6BFCF0AC7790}" srcOrd="1" destOrd="0" parTransId="{C3363F24-8A49-4967-9F9F-51713F44ABB2}" sibTransId="{EBB5DDB2-2A96-45B0-89AC-2F98159E3F38}"/>
    <dgm:cxn modelId="{59675B0D-94C8-4982-9578-A540A63BED5B}" type="presOf" srcId="{4E3420CB-2C03-40E4-9ED3-6BFCF0AC7790}" destId="{EDB34036-2989-4C95-8354-A8E66665C9E0}" srcOrd="0" destOrd="0" presId="urn:microsoft.com/office/officeart/2005/8/layout/cycle5"/>
    <dgm:cxn modelId="{9A998A95-C96D-4704-8169-2B82CFDC2A83}" type="presOf" srcId="{30D6D778-C5B1-4659-B949-A9B898A7BB3C}" destId="{B555582D-C21E-4EA0-9C77-7685C65C2CC4}" srcOrd="0" destOrd="0" presId="urn:microsoft.com/office/officeart/2005/8/layout/cycle5"/>
    <dgm:cxn modelId="{5A87CFED-63E5-4274-B9E0-0A6E71D8F597}" srcId="{92286BDE-121D-4801-B7E8-E97A1EDD10BB}" destId="{7A3DF4DF-7637-4978-8A0C-CE41D7DD2BD7}" srcOrd="2" destOrd="0" parTransId="{4BE5CA51-B82A-48BB-98BB-4957EDA1B7A8}" sibTransId="{9F3E38AB-BD36-4A00-A813-4C8173C62643}"/>
    <dgm:cxn modelId="{9DA2D10D-38F7-49A3-ADAF-A90F97589200}" srcId="{92286BDE-121D-4801-B7E8-E97A1EDD10BB}" destId="{FFFB1CE7-4E75-4D60-9EC6-F3E1353A4EEE}" srcOrd="3" destOrd="0" parTransId="{B063A78B-D09F-417D-A93B-233F774BACCA}" sibTransId="{A498B860-9F5E-4364-983D-AB0B78EE1F0F}"/>
    <dgm:cxn modelId="{68DE3733-43A6-4322-9892-5959AA0FF6EC}" type="presOf" srcId="{B8998661-25F7-45B8-9679-26122FAFEF1C}" destId="{C84876C2-2078-4E69-A8F4-AE0A393836F3}" srcOrd="0" destOrd="0" presId="urn:microsoft.com/office/officeart/2005/8/layout/cycle5"/>
    <dgm:cxn modelId="{A498FB4B-D472-4E6E-9E31-F8FE55817189}" type="presOf" srcId="{88BBEA9E-190A-46C9-80A1-CB36A3174617}" destId="{CF1EE219-860C-4CD4-98ED-7440566E7021}" srcOrd="0" destOrd="0" presId="urn:microsoft.com/office/officeart/2005/8/layout/cycle5"/>
    <dgm:cxn modelId="{81B49B44-E8DB-4ACD-B03C-92F9037AB52F}" type="presOf" srcId="{EBB5DDB2-2A96-45B0-89AC-2F98159E3F38}" destId="{C9E294F3-60CD-4A27-8F92-A1FEE7C3A2D2}" srcOrd="0" destOrd="0" presId="urn:microsoft.com/office/officeart/2005/8/layout/cycle5"/>
    <dgm:cxn modelId="{DAE59D52-12D3-4F26-8767-932FBB5246CC}" type="presOf" srcId="{FFFB1CE7-4E75-4D60-9EC6-F3E1353A4EEE}" destId="{6B873751-939E-4E39-8E02-19FD3FA85CF6}" srcOrd="0" destOrd="0" presId="urn:microsoft.com/office/officeart/2005/8/layout/cycle5"/>
    <dgm:cxn modelId="{176F2396-72B7-4E81-9C6C-C917BA5F318B}" type="presOf" srcId="{41810771-40DE-4B1D-8E5A-E0A863B1EF67}" destId="{4551DAEA-EACC-422E-BF21-CD6889AB166A}" srcOrd="0" destOrd="0" presId="urn:microsoft.com/office/officeart/2005/8/layout/cycle5"/>
    <dgm:cxn modelId="{E8AD3E88-F47A-4DAD-BF72-658CB3B8FD77}" type="presOf" srcId="{7A3DF4DF-7637-4978-8A0C-CE41D7DD2BD7}" destId="{9EBE332E-0EF5-4B17-B5A5-1844D47D3DFC}" srcOrd="0" destOrd="0" presId="urn:microsoft.com/office/officeart/2005/8/layout/cycle5"/>
    <dgm:cxn modelId="{F49BDE3F-9411-4397-A077-BDD07EEB7E54}" type="presOf" srcId="{92286BDE-121D-4801-B7E8-E97A1EDD10BB}" destId="{4033F9DA-B6E9-461D-920C-7BB543F824FB}" srcOrd="0" destOrd="0" presId="urn:microsoft.com/office/officeart/2005/8/layout/cycle5"/>
    <dgm:cxn modelId="{130E9F40-8239-44AF-B94A-BD102523F09C}" type="presParOf" srcId="{4033F9DA-B6E9-461D-920C-7BB543F824FB}" destId="{C84876C2-2078-4E69-A8F4-AE0A393836F3}" srcOrd="0" destOrd="0" presId="urn:microsoft.com/office/officeart/2005/8/layout/cycle5"/>
    <dgm:cxn modelId="{B27C4897-3F06-4A1C-AE4E-8860D6BE86B2}" type="presParOf" srcId="{4033F9DA-B6E9-461D-920C-7BB543F824FB}" destId="{F43E6961-1A0D-4659-B611-70CAA310BA2F}" srcOrd="1" destOrd="0" presId="urn:microsoft.com/office/officeart/2005/8/layout/cycle5"/>
    <dgm:cxn modelId="{E62CF36B-591A-4C42-BB88-0AE95ACFA506}" type="presParOf" srcId="{4033F9DA-B6E9-461D-920C-7BB543F824FB}" destId="{CF1EE219-860C-4CD4-98ED-7440566E7021}" srcOrd="2" destOrd="0" presId="urn:microsoft.com/office/officeart/2005/8/layout/cycle5"/>
    <dgm:cxn modelId="{F10EDF61-2877-41DD-A6BA-ADE322B39ADC}" type="presParOf" srcId="{4033F9DA-B6E9-461D-920C-7BB543F824FB}" destId="{EDB34036-2989-4C95-8354-A8E66665C9E0}" srcOrd="3" destOrd="0" presId="urn:microsoft.com/office/officeart/2005/8/layout/cycle5"/>
    <dgm:cxn modelId="{2A498089-3ABE-4821-8607-BD7400D0CD6B}" type="presParOf" srcId="{4033F9DA-B6E9-461D-920C-7BB543F824FB}" destId="{110B940C-2FE6-46D8-9A36-59A859E0574E}" srcOrd="4" destOrd="0" presId="urn:microsoft.com/office/officeart/2005/8/layout/cycle5"/>
    <dgm:cxn modelId="{D3FF4A8A-5185-4087-B7EF-5F66936264D8}" type="presParOf" srcId="{4033F9DA-B6E9-461D-920C-7BB543F824FB}" destId="{C9E294F3-60CD-4A27-8F92-A1FEE7C3A2D2}" srcOrd="5" destOrd="0" presId="urn:microsoft.com/office/officeart/2005/8/layout/cycle5"/>
    <dgm:cxn modelId="{FE08A086-ACF9-426D-9D3A-95C9E2AA6383}" type="presParOf" srcId="{4033F9DA-B6E9-461D-920C-7BB543F824FB}" destId="{9EBE332E-0EF5-4B17-B5A5-1844D47D3DFC}" srcOrd="6" destOrd="0" presId="urn:microsoft.com/office/officeart/2005/8/layout/cycle5"/>
    <dgm:cxn modelId="{07BD931F-8B31-4D16-B561-14C7ED74CB98}" type="presParOf" srcId="{4033F9DA-B6E9-461D-920C-7BB543F824FB}" destId="{4020EC69-8D91-4854-AECE-B511E4642847}" srcOrd="7" destOrd="0" presId="urn:microsoft.com/office/officeart/2005/8/layout/cycle5"/>
    <dgm:cxn modelId="{5EC7CC9B-BE1B-48FC-ADA1-0E38A9E53112}" type="presParOf" srcId="{4033F9DA-B6E9-461D-920C-7BB543F824FB}" destId="{B8306F8D-9877-426D-8DA1-81644D0EFCAF}" srcOrd="8" destOrd="0" presId="urn:microsoft.com/office/officeart/2005/8/layout/cycle5"/>
    <dgm:cxn modelId="{B9C63D8F-C49F-4D53-85B2-2E4068EA5CDC}" type="presParOf" srcId="{4033F9DA-B6E9-461D-920C-7BB543F824FB}" destId="{6B873751-939E-4E39-8E02-19FD3FA85CF6}" srcOrd="9" destOrd="0" presId="urn:microsoft.com/office/officeart/2005/8/layout/cycle5"/>
    <dgm:cxn modelId="{79150F63-8446-4622-ACC9-F5F6B91BE077}" type="presParOf" srcId="{4033F9DA-B6E9-461D-920C-7BB543F824FB}" destId="{51400AC5-F037-4FE9-A938-97EB7EEA40D7}" srcOrd="10" destOrd="0" presId="urn:microsoft.com/office/officeart/2005/8/layout/cycle5"/>
    <dgm:cxn modelId="{8323CBB3-27D8-4931-802F-9D0566C9BC89}" type="presParOf" srcId="{4033F9DA-B6E9-461D-920C-7BB543F824FB}" destId="{91FDA4C4-1ABC-4E60-BA62-8F58EE9805A4}" srcOrd="11" destOrd="0" presId="urn:microsoft.com/office/officeart/2005/8/layout/cycle5"/>
    <dgm:cxn modelId="{9233344E-E7DC-41D9-9B85-F7FF9FAC1ED6}" type="presParOf" srcId="{4033F9DA-B6E9-461D-920C-7BB543F824FB}" destId="{B555582D-C21E-4EA0-9C77-7685C65C2CC4}" srcOrd="12" destOrd="0" presId="urn:microsoft.com/office/officeart/2005/8/layout/cycle5"/>
    <dgm:cxn modelId="{B355E91E-AEBD-4E5E-86CF-96B3638D3169}" type="presParOf" srcId="{4033F9DA-B6E9-461D-920C-7BB543F824FB}" destId="{0BC7CFA4-E272-44BF-A29D-45DC04BEA92E}" srcOrd="13" destOrd="0" presId="urn:microsoft.com/office/officeart/2005/8/layout/cycle5"/>
    <dgm:cxn modelId="{18461565-0BE8-4755-A730-FE6547196ADB}" type="presParOf" srcId="{4033F9DA-B6E9-461D-920C-7BB543F824FB}" destId="{4551DAEA-EACC-422E-BF21-CD6889AB166A}" srcOrd="14"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D0173F0-4BED-4816-973A-A614D5FD4527}" type="doc">
      <dgm:prSet loTypeId="urn:microsoft.com/office/officeart/2005/8/layout/arrow5" loCatId="relationship" qsTypeId="urn:microsoft.com/office/officeart/2005/8/quickstyle/simple1" qsCatId="simple" csTypeId="urn:microsoft.com/office/officeart/2005/8/colors/accent2_2" csCatId="accent2" phldr="1"/>
      <dgm:spPr/>
      <dgm:t>
        <a:bodyPr/>
        <a:lstStyle/>
        <a:p>
          <a:endParaRPr lang="af-ZA"/>
        </a:p>
      </dgm:t>
    </dgm:pt>
    <dgm:pt modelId="{EF77844B-6228-4F85-B4E2-9A43C15DA89E}">
      <dgm:prSet phldrT="[Text]"/>
      <dgm:spPr/>
      <dgm:t>
        <a:bodyPr/>
        <a:lstStyle/>
        <a:p>
          <a:r>
            <a:rPr lang="en-US" dirty="0" err="1" smtClean="0"/>
            <a:t>Wat</a:t>
          </a:r>
          <a:r>
            <a:rPr lang="en-US" dirty="0" smtClean="0"/>
            <a:t> </a:t>
          </a:r>
          <a:r>
            <a:rPr lang="en-US" dirty="0" err="1" smtClean="0"/>
            <a:t>doen</a:t>
          </a:r>
          <a:r>
            <a:rPr lang="en-US" dirty="0" smtClean="0"/>
            <a:t> God?</a:t>
          </a:r>
          <a:endParaRPr lang="af-ZA" dirty="0"/>
        </a:p>
      </dgm:t>
    </dgm:pt>
    <dgm:pt modelId="{1DDD559E-2BBF-4E0A-9BC0-8E1204A85BEC}" type="parTrans" cxnId="{40CAF7AC-7372-45A4-87AA-6EF433622FFA}">
      <dgm:prSet/>
      <dgm:spPr/>
      <dgm:t>
        <a:bodyPr/>
        <a:lstStyle/>
        <a:p>
          <a:endParaRPr lang="af-ZA"/>
        </a:p>
      </dgm:t>
    </dgm:pt>
    <dgm:pt modelId="{E828087F-4ABC-4A76-BF93-196A1A736932}" type="sibTrans" cxnId="{40CAF7AC-7372-45A4-87AA-6EF433622FFA}">
      <dgm:prSet/>
      <dgm:spPr/>
      <dgm:t>
        <a:bodyPr/>
        <a:lstStyle/>
        <a:p>
          <a:endParaRPr lang="af-ZA"/>
        </a:p>
      </dgm:t>
    </dgm:pt>
    <dgm:pt modelId="{03361551-B551-4453-BD7F-A9ED2BAB11BC}">
      <dgm:prSet phldrT="[Text]"/>
      <dgm:spPr/>
      <dgm:t>
        <a:bodyPr/>
        <a:lstStyle/>
        <a:p>
          <a:r>
            <a:rPr lang="en-US" dirty="0" err="1" smtClean="0"/>
            <a:t>Wat</a:t>
          </a:r>
          <a:r>
            <a:rPr lang="en-US" dirty="0" smtClean="0"/>
            <a:t> </a:t>
          </a:r>
          <a:r>
            <a:rPr lang="en-US" dirty="0" err="1" smtClean="0"/>
            <a:t>wil</a:t>
          </a:r>
          <a:r>
            <a:rPr lang="en-US" dirty="0" smtClean="0"/>
            <a:t> God </a:t>
          </a:r>
          <a:r>
            <a:rPr lang="en-US" dirty="0" err="1" smtClean="0"/>
            <a:t>doen</a:t>
          </a:r>
          <a:r>
            <a:rPr lang="en-US" dirty="0" smtClean="0"/>
            <a:t>?</a:t>
          </a:r>
          <a:endParaRPr lang="af-ZA" dirty="0"/>
        </a:p>
      </dgm:t>
    </dgm:pt>
    <dgm:pt modelId="{47EDE83B-428E-4E7B-A2EB-51778E992210}" type="parTrans" cxnId="{EBB3EDD1-F8A7-4332-9FED-807489829962}">
      <dgm:prSet/>
      <dgm:spPr/>
      <dgm:t>
        <a:bodyPr/>
        <a:lstStyle/>
        <a:p>
          <a:endParaRPr lang="af-ZA"/>
        </a:p>
      </dgm:t>
    </dgm:pt>
    <dgm:pt modelId="{CA38B5AD-7EF7-48A5-ADCE-341872DFED12}" type="sibTrans" cxnId="{EBB3EDD1-F8A7-4332-9FED-807489829962}">
      <dgm:prSet/>
      <dgm:spPr/>
      <dgm:t>
        <a:bodyPr/>
        <a:lstStyle/>
        <a:p>
          <a:endParaRPr lang="af-ZA"/>
        </a:p>
      </dgm:t>
    </dgm:pt>
    <dgm:pt modelId="{483D3829-43B0-49C1-9D4D-62CA3581CE36}" type="pres">
      <dgm:prSet presAssocID="{3D0173F0-4BED-4816-973A-A614D5FD4527}" presName="diagram" presStyleCnt="0">
        <dgm:presLayoutVars>
          <dgm:dir/>
          <dgm:resizeHandles val="exact"/>
        </dgm:presLayoutVars>
      </dgm:prSet>
      <dgm:spPr/>
      <dgm:t>
        <a:bodyPr/>
        <a:lstStyle/>
        <a:p>
          <a:endParaRPr lang="af-ZA"/>
        </a:p>
      </dgm:t>
    </dgm:pt>
    <dgm:pt modelId="{A74030C4-78D3-4C50-A3CF-45A1019561EC}" type="pres">
      <dgm:prSet presAssocID="{EF77844B-6228-4F85-B4E2-9A43C15DA89E}" presName="arrow" presStyleLbl="node1" presStyleIdx="0" presStyleCnt="2">
        <dgm:presLayoutVars>
          <dgm:bulletEnabled val="1"/>
        </dgm:presLayoutVars>
      </dgm:prSet>
      <dgm:spPr/>
      <dgm:t>
        <a:bodyPr/>
        <a:lstStyle/>
        <a:p>
          <a:endParaRPr lang="af-ZA"/>
        </a:p>
      </dgm:t>
    </dgm:pt>
    <dgm:pt modelId="{9F11845F-A10E-4CE4-BE01-B327AD3CDFD8}" type="pres">
      <dgm:prSet presAssocID="{03361551-B551-4453-BD7F-A9ED2BAB11BC}" presName="arrow" presStyleLbl="node1" presStyleIdx="1" presStyleCnt="2">
        <dgm:presLayoutVars>
          <dgm:bulletEnabled val="1"/>
        </dgm:presLayoutVars>
      </dgm:prSet>
      <dgm:spPr/>
      <dgm:t>
        <a:bodyPr/>
        <a:lstStyle/>
        <a:p>
          <a:endParaRPr lang="af-ZA"/>
        </a:p>
      </dgm:t>
    </dgm:pt>
  </dgm:ptLst>
  <dgm:cxnLst>
    <dgm:cxn modelId="{EBB3EDD1-F8A7-4332-9FED-807489829962}" srcId="{3D0173F0-4BED-4816-973A-A614D5FD4527}" destId="{03361551-B551-4453-BD7F-A9ED2BAB11BC}" srcOrd="1" destOrd="0" parTransId="{47EDE83B-428E-4E7B-A2EB-51778E992210}" sibTransId="{CA38B5AD-7EF7-48A5-ADCE-341872DFED12}"/>
    <dgm:cxn modelId="{1F105D6A-4077-4E6E-847F-F6CAAC8BB281}" type="presOf" srcId="{EF77844B-6228-4F85-B4E2-9A43C15DA89E}" destId="{A74030C4-78D3-4C50-A3CF-45A1019561EC}" srcOrd="0" destOrd="0" presId="urn:microsoft.com/office/officeart/2005/8/layout/arrow5"/>
    <dgm:cxn modelId="{F0DF008E-12B5-4025-BB84-2D1DEFAB4F95}" type="presOf" srcId="{03361551-B551-4453-BD7F-A9ED2BAB11BC}" destId="{9F11845F-A10E-4CE4-BE01-B327AD3CDFD8}" srcOrd="0" destOrd="0" presId="urn:microsoft.com/office/officeart/2005/8/layout/arrow5"/>
    <dgm:cxn modelId="{1DB86A15-3AF7-4F10-A88D-DCF1F97ED8FC}" type="presOf" srcId="{3D0173F0-4BED-4816-973A-A614D5FD4527}" destId="{483D3829-43B0-49C1-9D4D-62CA3581CE36}" srcOrd="0" destOrd="0" presId="urn:microsoft.com/office/officeart/2005/8/layout/arrow5"/>
    <dgm:cxn modelId="{40CAF7AC-7372-45A4-87AA-6EF433622FFA}" srcId="{3D0173F0-4BED-4816-973A-A614D5FD4527}" destId="{EF77844B-6228-4F85-B4E2-9A43C15DA89E}" srcOrd="0" destOrd="0" parTransId="{1DDD559E-2BBF-4E0A-9BC0-8E1204A85BEC}" sibTransId="{E828087F-4ABC-4A76-BF93-196A1A736932}"/>
    <dgm:cxn modelId="{4D69FDAC-D91B-4732-8716-25F647116CF1}" type="presParOf" srcId="{483D3829-43B0-49C1-9D4D-62CA3581CE36}" destId="{A74030C4-78D3-4C50-A3CF-45A1019561EC}" srcOrd="0" destOrd="0" presId="urn:microsoft.com/office/officeart/2005/8/layout/arrow5"/>
    <dgm:cxn modelId="{2F57655B-21B4-4279-8F35-4DC2EF4B3FB8}" type="presParOf" srcId="{483D3829-43B0-49C1-9D4D-62CA3581CE36}" destId="{9F11845F-A10E-4CE4-BE01-B327AD3CDFD8}" srcOrd="1" destOrd="0" presId="urn:microsoft.com/office/officeart/2005/8/layout/arrow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075E338-BFB7-4B1D-BC77-01022567B4B6}">
      <dsp:nvSpPr>
        <dsp:cNvPr id="0" name=""/>
        <dsp:cNvSpPr/>
      </dsp:nvSpPr>
      <dsp:spPr>
        <a:xfrm>
          <a:off x="2879440" y="1271"/>
          <a:ext cx="2161998" cy="1405298"/>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ZA" sz="4200" kern="1200"/>
            <a:t>Is</a:t>
          </a:r>
        </a:p>
      </dsp:txBody>
      <dsp:txXfrm>
        <a:off x="2879440" y="1271"/>
        <a:ext cx="2161998" cy="1405298"/>
      </dsp:txXfrm>
    </dsp:sp>
    <dsp:sp modelId="{839F489C-F9D5-46A9-BDA3-9E572CAD5344}">
      <dsp:nvSpPr>
        <dsp:cNvPr id="0" name=""/>
        <dsp:cNvSpPr/>
      </dsp:nvSpPr>
      <dsp:spPr>
        <a:xfrm>
          <a:off x="1640025" y="703921"/>
          <a:ext cx="4640829" cy="4640829"/>
        </a:xfrm>
        <a:custGeom>
          <a:avLst/>
          <a:gdLst/>
          <a:ahLst/>
          <a:cxnLst/>
          <a:rect l="0" t="0" r="0" b="0"/>
          <a:pathLst>
            <a:path>
              <a:moveTo>
                <a:pt x="3699479" y="454267"/>
              </a:moveTo>
              <a:arcTo wR="2320414" hR="2320414" stAng="18387841" swAng="163269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A5F5556-63A2-4455-8FC3-BF0E6A697547}">
      <dsp:nvSpPr>
        <dsp:cNvPr id="0" name=""/>
        <dsp:cNvSpPr/>
      </dsp:nvSpPr>
      <dsp:spPr>
        <a:xfrm>
          <a:off x="5199855" y="2321686"/>
          <a:ext cx="2161998" cy="1405298"/>
        </a:xfrm>
        <a:prstGeom prst="roundRect">
          <a:avLst/>
        </a:prstGeom>
        <a:solidFill>
          <a:srgbClr val="0000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ZA" sz="4200" kern="1200"/>
            <a:t>Doen </a:t>
          </a:r>
        </a:p>
      </dsp:txBody>
      <dsp:txXfrm>
        <a:off x="5199855" y="2321686"/>
        <a:ext cx="2161998" cy="1405298"/>
      </dsp:txXfrm>
    </dsp:sp>
    <dsp:sp modelId="{616C26DA-6FCC-4134-A6AD-D2F019CB7558}">
      <dsp:nvSpPr>
        <dsp:cNvPr id="0" name=""/>
        <dsp:cNvSpPr/>
      </dsp:nvSpPr>
      <dsp:spPr>
        <a:xfrm>
          <a:off x="1640025" y="703921"/>
          <a:ext cx="4640829" cy="4640829"/>
        </a:xfrm>
        <a:custGeom>
          <a:avLst/>
          <a:gdLst/>
          <a:ahLst/>
          <a:cxnLst/>
          <a:rect l="0" t="0" r="0" b="0"/>
          <a:pathLst>
            <a:path>
              <a:moveTo>
                <a:pt x="4400197" y="3349410"/>
              </a:moveTo>
              <a:arcTo wR="2320414" hR="2320414" stAng="1579464" swAng="163269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0780101-1784-4529-87AE-E3C855394353}">
      <dsp:nvSpPr>
        <dsp:cNvPr id="0" name=""/>
        <dsp:cNvSpPr/>
      </dsp:nvSpPr>
      <dsp:spPr>
        <a:xfrm>
          <a:off x="2879440" y="4642101"/>
          <a:ext cx="2161998" cy="1405298"/>
        </a:xfrm>
        <a:prstGeom prst="roundRect">
          <a:avLst/>
        </a:prstGeom>
        <a:solidFill>
          <a:srgbClr val="0000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ZA" sz="4200" kern="1200" dirty="0" err="1" smtClean="0"/>
            <a:t>Vier</a:t>
          </a:r>
          <a:r>
            <a:rPr lang="en-ZA" sz="4200" kern="1200" dirty="0" smtClean="0"/>
            <a:t> </a:t>
          </a:r>
          <a:endParaRPr lang="en-ZA" sz="4200" kern="1200" dirty="0"/>
        </a:p>
      </dsp:txBody>
      <dsp:txXfrm>
        <a:off x="2879440" y="4642101"/>
        <a:ext cx="2161998" cy="1405298"/>
      </dsp:txXfrm>
    </dsp:sp>
    <dsp:sp modelId="{D89011C2-B1AE-4832-A377-440D5A2A44F8}">
      <dsp:nvSpPr>
        <dsp:cNvPr id="0" name=""/>
        <dsp:cNvSpPr/>
      </dsp:nvSpPr>
      <dsp:spPr>
        <a:xfrm>
          <a:off x="1640025" y="703921"/>
          <a:ext cx="4640829" cy="4640829"/>
        </a:xfrm>
        <a:custGeom>
          <a:avLst/>
          <a:gdLst/>
          <a:ahLst/>
          <a:cxnLst/>
          <a:rect l="0" t="0" r="0" b="0"/>
          <a:pathLst>
            <a:path>
              <a:moveTo>
                <a:pt x="941350" y="4186562"/>
              </a:moveTo>
              <a:arcTo wR="2320414" hR="2320414" stAng="7587841" swAng="163269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260D92B-89FF-4679-940C-F15084A40426}">
      <dsp:nvSpPr>
        <dsp:cNvPr id="0" name=""/>
        <dsp:cNvSpPr/>
      </dsp:nvSpPr>
      <dsp:spPr>
        <a:xfrm>
          <a:off x="559026" y="2321686"/>
          <a:ext cx="2161998" cy="1405298"/>
        </a:xfrm>
        <a:prstGeom prst="roundRect">
          <a:avLst/>
        </a:prstGeom>
        <a:solidFill>
          <a:srgbClr val="0000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ZA" sz="4200" kern="1200" dirty="0" err="1" smtClean="0"/>
            <a:t>Musiek</a:t>
          </a:r>
          <a:endParaRPr lang="en-ZA" sz="4200" kern="1200" dirty="0"/>
        </a:p>
      </dsp:txBody>
      <dsp:txXfrm>
        <a:off x="559026" y="2321686"/>
        <a:ext cx="2161998" cy="1405298"/>
      </dsp:txXfrm>
    </dsp:sp>
    <dsp:sp modelId="{EF56A106-A5DA-4C7B-90C5-EA2998CB0BB8}">
      <dsp:nvSpPr>
        <dsp:cNvPr id="0" name=""/>
        <dsp:cNvSpPr/>
      </dsp:nvSpPr>
      <dsp:spPr>
        <a:xfrm>
          <a:off x="1640025" y="703921"/>
          <a:ext cx="4640829" cy="4640829"/>
        </a:xfrm>
        <a:custGeom>
          <a:avLst/>
          <a:gdLst/>
          <a:ahLst/>
          <a:cxnLst/>
          <a:rect l="0" t="0" r="0" b="0"/>
          <a:pathLst>
            <a:path>
              <a:moveTo>
                <a:pt x="240632" y="1291419"/>
              </a:moveTo>
              <a:arcTo wR="2320414" hR="2320414" stAng="12379464" swAng="163269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075E338-BFB7-4B1D-BC77-01022567B4B6}">
      <dsp:nvSpPr>
        <dsp:cNvPr id="0" name=""/>
        <dsp:cNvSpPr/>
      </dsp:nvSpPr>
      <dsp:spPr>
        <a:xfrm>
          <a:off x="2879440" y="1271"/>
          <a:ext cx="2161998" cy="1405298"/>
        </a:xfrm>
        <a:prstGeom prst="round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ZA" sz="4200" kern="1200" dirty="0"/>
            <a:t>Is</a:t>
          </a:r>
        </a:p>
      </dsp:txBody>
      <dsp:txXfrm>
        <a:off x="2879440" y="1271"/>
        <a:ext cx="2161998" cy="1405298"/>
      </dsp:txXfrm>
    </dsp:sp>
    <dsp:sp modelId="{839F489C-F9D5-46A9-BDA3-9E572CAD5344}">
      <dsp:nvSpPr>
        <dsp:cNvPr id="0" name=""/>
        <dsp:cNvSpPr/>
      </dsp:nvSpPr>
      <dsp:spPr>
        <a:xfrm>
          <a:off x="1640025" y="703921"/>
          <a:ext cx="4640829" cy="4640829"/>
        </a:xfrm>
        <a:custGeom>
          <a:avLst/>
          <a:gdLst/>
          <a:ahLst/>
          <a:cxnLst/>
          <a:rect l="0" t="0" r="0" b="0"/>
          <a:pathLst>
            <a:path>
              <a:moveTo>
                <a:pt x="3699479" y="454267"/>
              </a:moveTo>
              <a:arcTo wR="2320414" hR="2320414" stAng="18387841" swAng="163269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A5F5556-63A2-4455-8FC3-BF0E6A697547}">
      <dsp:nvSpPr>
        <dsp:cNvPr id="0" name=""/>
        <dsp:cNvSpPr/>
      </dsp:nvSpPr>
      <dsp:spPr>
        <a:xfrm>
          <a:off x="5199855" y="2321686"/>
          <a:ext cx="2161998" cy="1405298"/>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ZA" sz="4200" kern="1200" dirty="0" err="1"/>
            <a:t>Doen</a:t>
          </a:r>
          <a:r>
            <a:rPr lang="en-ZA" sz="4200" kern="1200" dirty="0"/>
            <a:t> </a:t>
          </a:r>
        </a:p>
      </dsp:txBody>
      <dsp:txXfrm>
        <a:off x="5199855" y="2321686"/>
        <a:ext cx="2161998" cy="1405298"/>
      </dsp:txXfrm>
    </dsp:sp>
    <dsp:sp modelId="{616C26DA-6FCC-4134-A6AD-D2F019CB7558}">
      <dsp:nvSpPr>
        <dsp:cNvPr id="0" name=""/>
        <dsp:cNvSpPr/>
      </dsp:nvSpPr>
      <dsp:spPr>
        <a:xfrm>
          <a:off x="1640025" y="703921"/>
          <a:ext cx="4640829" cy="4640829"/>
        </a:xfrm>
        <a:custGeom>
          <a:avLst/>
          <a:gdLst/>
          <a:ahLst/>
          <a:cxnLst/>
          <a:rect l="0" t="0" r="0" b="0"/>
          <a:pathLst>
            <a:path>
              <a:moveTo>
                <a:pt x="4400197" y="3349410"/>
              </a:moveTo>
              <a:arcTo wR="2320414" hR="2320414" stAng="1579464" swAng="163269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0780101-1784-4529-87AE-E3C855394353}">
      <dsp:nvSpPr>
        <dsp:cNvPr id="0" name=""/>
        <dsp:cNvSpPr/>
      </dsp:nvSpPr>
      <dsp:spPr>
        <a:xfrm>
          <a:off x="2879440" y="4642101"/>
          <a:ext cx="2161998" cy="1405298"/>
        </a:xfrm>
        <a:prstGeom prst="roundRect">
          <a:avLst/>
        </a:prstGeom>
        <a:solidFill>
          <a:srgbClr val="0000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ZA" sz="4200" kern="1200" dirty="0" err="1" smtClean="0"/>
            <a:t>Vier</a:t>
          </a:r>
          <a:endParaRPr lang="en-ZA" sz="4200" kern="1200" dirty="0"/>
        </a:p>
      </dsp:txBody>
      <dsp:txXfrm>
        <a:off x="2879440" y="4642101"/>
        <a:ext cx="2161998" cy="1405298"/>
      </dsp:txXfrm>
    </dsp:sp>
    <dsp:sp modelId="{D89011C2-B1AE-4832-A377-440D5A2A44F8}">
      <dsp:nvSpPr>
        <dsp:cNvPr id="0" name=""/>
        <dsp:cNvSpPr/>
      </dsp:nvSpPr>
      <dsp:spPr>
        <a:xfrm>
          <a:off x="1640025" y="703921"/>
          <a:ext cx="4640829" cy="4640829"/>
        </a:xfrm>
        <a:custGeom>
          <a:avLst/>
          <a:gdLst/>
          <a:ahLst/>
          <a:cxnLst/>
          <a:rect l="0" t="0" r="0" b="0"/>
          <a:pathLst>
            <a:path>
              <a:moveTo>
                <a:pt x="941350" y="4186562"/>
              </a:moveTo>
              <a:arcTo wR="2320414" hR="2320414" stAng="7587841" swAng="163269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260D92B-89FF-4679-940C-F15084A40426}">
      <dsp:nvSpPr>
        <dsp:cNvPr id="0" name=""/>
        <dsp:cNvSpPr/>
      </dsp:nvSpPr>
      <dsp:spPr>
        <a:xfrm>
          <a:off x="559026" y="2321686"/>
          <a:ext cx="2161998" cy="1405298"/>
        </a:xfrm>
        <a:prstGeom prst="roundRect">
          <a:avLst/>
        </a:prstGeom>
        <a:solidFill>
          <a:srgbClr val="0000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ZA" sz="4200" kern="1200" dirty="0" err="1" smtClean="0"/>
            <a:t>Musiek</a:t>
          </a:r>
          <a:endParaRPr lang="en-ZA" sz="4200" kern="1200" dirty="0"/>
        </a:p>
      </dsp:txBody>
      <dsp:txXfrm>
        <a:off x="559026" y="2321686"/>
        <a:ext cx="2161998" cy="1405298"/>
      </dsp:txXfrm>
    </dsp:sp>
    <dsp:sp modelId="{EF56A106-A5DA-4C7B-90C5-EA2998CB0BB8}">
      <dsp:nvSpPr>
        <dsp:cNvPr id="0" name=""/>
        <dsp:cNvSpPr/>
      </dsp:nvSpPr>
      <dsp:spPr>
        <a:xfrm>
          <a:off x="1640025" y="703921"/>
          <a:ext cx="4640829" cy="4640829"/>
        </a:xfrm>
        <a:custGeom>
          <a:avLst/>
          <a:gdLst/>
          <a:ahLst/>
          <a:cxnLst/>
          <a:rect l="0" t="0" r="0" b="0"/>
          <a:pathLst>
            <a:path>
              <a:moveTo>
                <a:pt x="240632" y="1291419"/>
              </a:moveTo>
              <a:arcTo wR="2320414" hR="2320414" stAng="12379464" swAng="163269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075E338-BFB7-4B1D-BC77-01022567B4B6}">
      <dsp:nvSpPr>
        <dsp:cNvPr id="0" name=""/>
        <dsp:cNvSpPr/>
      </dsp:nvSpPr>
      <dsp:spPr>
        <a:xfrm>
          <a:off x="2879440" y="1271"/>
          <a:ext cx="2161998" cy="1405298"/>
        </a:xfrm>
        <a:prstGeom prst="round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ZA" sz="4200" kern="1200" dirty="0"/>
            <a:t>Is</a:t>
          </a:r>
        </a:p>
      </dsp:txBody>
      <dsp:txXfrm>
        <a:off x="2879440" y="1271"/>
        <a:ext cx="2161998" cy="1405298"/>
      </dsp:txXfrm>
    </dsp:sp>
    <dsp:sp modelId="{839F489C-F9D5-46A9-BDA3-9E572CAD5344}">
      <dsp:nvSpPr>
        <dsp:cNvPr id="0" name=""/>
        <dsp:cNvSpPr/>
      </dsp:nvSpPr>
      <dsp:spPr>
        <a:xfrm>
          <a:off x="1640025" y="703921"/>
          <a:ext cx="4640829" cy="4640829"/>
        </a:xfrm>
        <a:custGeom>
          <a:avLst/>
          <a:gdLst/>
          <a:ahLst/>
          <a:cxnLst/>
          <a:rect l="0" t="0" r="0" b="0"/>
          <a:pathLst>
            <a:path>
              <a:moveTo>
                <a:pt x="3699479" y="454267"/>
              </a:moveTo>
              <a:arcTo wR="2320414" hR="2320414" stAng="18387841" swAng="163269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A5F5556-63A2-4455-8FC3-BF0E6A697547}">
      <dsp:nvSpPr>
        <dsp:cNvPr id="0" name=""/>
        <dsp:cNvSpPr/>
      </dsp:nvSpPr>
      <dsp:spPr>
        <a:xfrm>
          <a:off x="5199855" y="2321686"/>
          <a:ext cx="2161998" cy="1405298"/>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ZA" sz="4200" kern="1200" dirty="0" err="1"/>
            <a:t>Doen</a:t>
          </a:r>
          <a:r>
            <a:rPr lang="en-ZA" sz="4200" kern="1200" dirty="0"/>
            <a:t> </a:t>
          </a:r>
        </a:p>
      </dsp:txBody>
      <dsp:txXfrm>
        <a:off x="5199855" y="2321686"/>
        <a:ext cx="2161998" cy="1405298"/>
      </dsp:txXfrm>
    </dsp:sp>
    <dsp:sp modelId="{616C26DA-6FCC-4134-A6AD-D2F019CB7558}">
      <dsp:nvSpPr>
        <dsp:cNvPr id="0" name=""/>
        <dsp:cNvSpPr/>
      </dsp:nvSpPr>
      <dsp:spPr>
        <a:xfrm>
          <a:off x="1640025" y="703921"/>
          <a:ext cx="4640829" cy="4640829"/>
        </a:xfrm>
        <a:custGeom>
          <a:avLst/>
          <a:gdLst/>
          <a:ahLst/>
          <a:cxnLst/>
          <a:rect l="0" t="0" r="0" b="0"/>
          <a:pathLst>
            <a:path>
              <a:moveTo>
                <a:pt x="4400197" y="3349410"/>
              </a:moveTo>
              <a:arcTo wR="2320414" hR="2320414" stAng="1579464" swAng="163269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0780101-1784-4529-87AE-E3C855394353}">
      <dsp:nvSpPr>
        <dsp:cNvPr id="0" name=""/>
        <dsp:cNvSpPr/>
      </dsp:nvSpPr>
      <dsp:spPr>
        <a:xfrm>
          <a:off x="2879440" y="4642101"/>
          <a:ext cx="2161998" cy="1405298"/>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ZA" sz="4200" kern="1200" dirty="0" err="1" smtClean="0"/>
            <a:t>Vier</a:t>
          </a:r>
          <a:endParaRPr lang="en-ZA" sz="4200" kern="1200" dirty="0"/>
        </a:p>
      </dsp:txBody>
      <dsp:txXfrm>
        <a:off x="2879440" y="4642101"/>
        <a:ext cx="2161998" cy="1405298"/>
      </dsp:txXfrm>
    </dsp:sp>
    <dsp:sp modelId="{D89011C2-B1AE-4832-A377-440D5A2A44F8}">
      <dsp:nvSpPr>
        <dsp:cNvPr id="0" name=""/>
        <dsp:cNvSpPr/>
      </dsp:nvSpPr>
      <dsp:spPr>
        <a:xfrm>
          <a:off x="1640025" y="703921"/>
          <a:ext cx="4640829" cy="4640829"/>
        </a:xfrm>
        <a:custGeom>
          <a:avLst/>
          <a:gdLst/>
          <a:ahLst/>
          <a:cxnLst/>
          <a:rect l="0" t="0" r="0" b="0"/>
          <a:pathLst>
            <a:path>
              <a:moveTo>
                <a:pt x="941350" y="4186562"/>
              </a:moveTo>
              <a:arcTo wR="2320414" hR="2320414" stAng="7587841" swAng="163269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260D92B-89FF-4679-940C-F15084A40426}">
      <dsp:nvSpPr>
        <dsp:cNvPr id="0" name=""/>
        <dsp:cNvSpPr/>
      </dsp:nvSpPr>
      <dsp:spPr>
        <a:xfrm>
          <a:off x="559026" y="2321686"/>
          <a:ext cx="2161998" cy="1405298"/>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ZA" sz="4200" kern="1200" dirty="0" err="1" smtClean="0"/>
            <a:t>Musiek</a:t>
          </a:r>
          <a:endParaRPr lang="en-ZA" sz="4200" kern="1200" dirty="0"/>
        </a:p>
      </dsp:txBody>
      <dsp:txXfrm>
        <a:off x="559026" y="2321686"/>
        <a:ext cx="2161998" cy="1405298"/>
      </dsp:txXfrm>
    </dsp:sp>
    <dsp:sp modelId="{EF56A106-A5DA-4C7B-90C5-EA2998CB0BB8}">
      <dsp:nvSpPr>
        <dsp:cNvPr id="0" name=""/>
        <dsp:cNvSpPr/>
      </dsp:nvSpPr>
      <dsp:spPr>
        <a:xfrm>
          <a:off x="1640025" y="703921"/>
          <a:ext cx="4640829" cy="4640829"/>
        </a:xfrm>
        <a:custGeom>
          <a:avLst/>
          <a:gdLst/>
          <a:ahLst/>
          <a:cxnLst/>
          <a:rect l="0" t="0" r="0" b="0"/>
          <a:pathLst>
            <a:path>
              <a:moveTo>
                <a:pt x="240632" y="1291419"/>
              </a:moveTo>
              <a:arcTo wR="2320414" hR="2320414" stAng="12379464" swAng="163269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84876C2-2078-4E69-A8F4-AE0A393836F3}">
      <dsp:nvSpPr>
        <dsp:cNvPr id="0" name=""/>
        <dsp:cNvSpPr/>
      </dsp:nvSpPr>
      <dsp:spPr>
        <a:xfrm>
          <a:off x="3207687" y="4280"/>
          <a:ext cx="2009561" cy="1306214"/>
        </a:xfrm>
        <a:prstGeom prst="roundRect">
          <a:avLst/>
        </a:prstGeom>
        <a:solidFill>
          <a:srgbClr val="0000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kern="1200" dirty="0"/>
            <a:t>Die </a:t>
          </a:r>
          <a:r>
            <a:rPr lang="en-ZA" sz="1600" kern="1200" dirty="0" err="1"/>
            <a:t>kerk</a:t>
          </a:r>
          <a:r>
            <a:rPr lang="en-ZA" sz="1600" kern="1200" dirty="0"/>
            <a:t> IS 'n </a:t>
          </a:r>
          <a:r>
            <a:rPr lang="en-ZA" sz="1600" kern="1200" dirty="0" err="1"/>
            <a:t>missionale</a:t>
          </a:r>
          <a:r>
            <a:rPr lang="en-ZA" sz="1600" kern="1200" dirty="0"/>
            <a:t> </a:t>
          </a:r>
          <a:r>
            <a:rPr lang="en-ZA" sz="1600" kern="1200" dirty="0" err="1"/>
            <a:t>gemeenskap</a:t>
          </a:r>
          <a:r>
            <a:rPr lang="en-ZA" sz="1600" kern="1200" dirty="0"/>
            <a:t> </a:t>
          </a:r>
          <a:r>
            <a:rPr lang="en-ZA" sz="1600" kern="1200" dirty="0" err="1"/>
            <a:t>wat</a:t>
          </a:r>
          <a:r>
            <a:rPr lang="en-ZA" sz="1600" kern="1200" dirty="0"/>
            <a:t> </a:t>
          </a:r>
          <a:r>
            <a:rPr lang="en-ZA" sz="1600" kern="1200" dirty="0" err="1"/>
            <a:t>lewe</a:t>
          </a:r>
          <a:r>
            <a:rPr lang="en-ZA" sz="1600" kern="1200" dirty="0"/>
            <a:t> in die </a:t>
          </a:r>
          <a:r>
            <a:rPr lang="en-ZA" sz="1600" kern="1200" dirty="0" err="1"/>
            <a:t>Drie-enige</a:t>
          </a:r>
          <a:r>
            <a:rPr lang="en-ZA" sz="1600" kern="1200" dirty="0"/>
            <a:t> God</a:t>
          </a:r>
        </a:p>
      </dsp:txBody>
      <dsp:txXfrm>
        <a:off x="3207687" y="4280"/>
        <a:ext cx="2009561" cy="1306214"/>
      </dsp:txXfrm>
    </dsp:sp>
    <dsp:sp modelId="{CF1EE219-860C-4CD4-98ED-7440566E7021}">
      <dsp:nvSpPr>
        <dsp:cNvPr id="0" name=""/>
        <dsp:cNvSpPr/>
      </dsp:nvSpPr>
      <dsp:spPr>
        <a:xfrm>
          <a:off x="1603535" y="657387"/>
          <a:ext cx="5217865" cy="5217865"/>
        </a:xfrm>
        <a:custGeom>
          <a:avLst/>
          <a:gdLst/>
          <a:ahLst/>
          <a:cxnLst/>
          <a:rect l="0" t="0" r="0" b="0"/>
          <a:pathLst>
            <a:path>
              <a:moveTo>
                <a:pt x="3882744" y="332107"/>
              </a:moveTo>
              <a:arcTo wR="2608932" hR="2608932" stAng="17953538" swAng="121137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DB34036-2989-4C95-8354-A8E66665C9E0}">
      <dsp:nvSpPr>
        <dsp:cNvPr id="0" name=""/>
        <dsp:cNvSpPr/>
      </dsp:nvSpPr>
      <dsp:spPr>
        <a:xfrm>
          <a:off x="5688929" y="1807008"/>
          <a:ext cx="2009561" cy="1306214"/>
        </a:xfrm>
        <a:prstGeom prst="roundRect">
          <a:avLst/>
        </a:prstGeom>
        <a:solidFill>
          <a:srgbClr val="0000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kern="1200"/>
            <a:t>Die kerk DOEN sending - sluit aan by God se sending </a:t>
          </a:r>
        </a:p>
      </dsp:txBody>
      <dsp:txXfrm>
        <a:off x="5688929" y="1807008"/>
        <a:ext cx="2009561" cy="1306214"/>
      </dsp:txXfrm>
    </dsp:sp>
    <dsp:sp modelId="{C9E294F3-60CD-4A27-8F92-A1FEE7C3A2D2}">
      <dsp:nvSpPr>
        <dsp:cNvPr id="0" name=""/>
        <dsp:cNvSpPr/>
      </dsp:nvSpPr>
      <dsp:spPr>
        <a:xfrm>
          <a:off x="1603535" y="657387"/>
          <a:ext cx="5217865" cy="5217865"/>
        </a:xfrm>
        <a:custGeom>
          <a:avLst/>
          <a:gdLst/>
          <a:ahLst/>
          <a:cxnLst/>
          <a:rect l="0" t="0" r="0" b="0"/>
          <a:pathLst>
            <a:path>
              <a:moveTo>
                <a:pt x="5211603" y="2789571"/>
              </a:moveTo>
              <a:arcTo wR="2608932" hR="2608932" stAng="21838216" swAng="135960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EBE332E-0EF5-4B17-B5A5-1844D47D3DFC}">
      <dsp:nvSpPr>
        <dsp:cNvPr id="0" name=""/>
        <dsp:cNvSpPr/>
      </dsp:nvSpPr>
      <dsp:spPr>
        <a:xfrm>
          <a:off x="4741179" y="4723883"/>
          <a:ext cx="2009561" cy="1306214"/>
        </a:xfrm>
        <a:prstGeom prst="roundRect">
          <a:avLst/>
        </a:prstGeom>
        <a:solidFill>
          <a:srgbClr val="0000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kern="1200" dirty="0"/>
            <a:t>Die </a:t>
          </a:r>
          <a:r>
            <a:rPr lang="en-ZA" sz="1600" kern="1200" dirty="0" err="1"/>
            <a:t>kerk</a:t>
          </a:r>
          <a:r>
            <a:rPr lang="en-ZA" sz="1600" kern="1200" dirty="0"/>
            <a:t> </a:t>
          </a:r>
          <a:r>
            <a:rPr lang="en-ZA" sz="1600" kern="1200" dirty="0" smtClean="0"/>
            <a:t>VIER  die LEWE in </a:t>
          </a:r>
          <a:r>
            <a:rPr lang="en-ZA" sz="1600" kern="1200" dirty="0" err="1" smtClean="0"/>
            <a:t>GOd</a:t>
          </a:r>
          <a:endParaRPr lang="en-ZA" sz="1600" kern="1200" dirty="0"/>
        </a:p>
      </dsp:txBody>
      <dsp:txXfrm>
        <a:off x="4741179" y="4723883"/>
        <a:ext cx="2009561" cy="1306214"/>
      </dsp:txXfrm>
    </dsp:sp>
    <dsp:sp modelId="{B8306F8D-9877-426D-8DA1-81644D0EFCAF}">
      <dsp:nvSpPr>
        <dsp:cNvPr id="0" name=""/>
        <dsp:cNvSpPr/>
      </dsp:nvSpPr>
      <dsp:spPr>
        <a:xfrm>
          <a:off x="1603535" y="657387"/>
          <a:ext cx="5217865" cy="5217865"/>
        </a:xfrm>
        <a:custGeom>
          <a:avLst/>
          <a:gdLst/>
          <a:ahLst/>
          <a:cxnLst/>
          <a:rect l="0" t="0" r="0" b="0"/>
          <a:pathLst>
            <a:path>
              <a:moveTo>
                <a:pt x="2929038" y="5198152"/>
              </a:moveTo>
              <a:arcTo wR="2608932" hR="2608932" stAng="4977136" swAng="845727"/>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B873751-939E-4E39-8E02-19FD3FA85CF6}">
      <dsp:nvSpPr>
        <dsp:cNvPr id="0" name=""/>
        <dsp:cNvSpPr/>
      </dsp:nvSpPr>
      <dsp:spPr>
        <a:xfrm>
          <a:off x="1674195" y="4723883"/>
          <a:ext cx="2009561" cy="1306214"/>
        </a:xfrm>
        <a:prstGeom prst="roundRect">
          <a:avLst/>
        </a:prstGeom>
        <a:solidFill>
          <a:srgbClr val="0000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kern="1200" dirty="0" smtClean="0"/>
            <a:t>MUSIEK  en  LITURGIE is </a:t>
          </a:r>
          <a:r>
            <a:rPr lang="en-ZA" sz="1600" kern="1200" dirty="0" err="1" smtClean="0"/>
            <a:t>deel</a:t>
          </a:r>
          <a:r>
            <a:rPr lang="en-ZA" sz="1600" kern="1200" dirty="0" smtClean="0"/>
            <a:t> van </a:t>
          </a:r>
          <a:r>
            <a:rPr lang="en-ZA" sz="1600" kern="1200" dirty="0" err="1" smtClean="0"/>
            <a:t>missionale</a:t>
          </a:r>
          <a:r>
            <a:rPr lang="en-ZA" sz="1600" kern="1200" dirty="0" smtClean="0"/>
            <a:t> </a:t>
          </a:r>
          <a:r>
            <a:rPr lang="en-ZA" sz="1600" kern="1200" dirty="0" err="1" smtClean="0"/>
            <a:t>aard</a:t>
          </a:r>
          <a:r>
            <a:rPr lang="en-ZA" sz="1600" kern="1200" dirty="0" smtClean="0"/>
            <a:t> van </a:t>
          </a:r>
          <a:r>
            <a:rPr lang="en-ZA" sz="1600" kern="1200" dirty="0" err="1" smtClean="0"/>
            <a:t>kerk</a:t>
          </a:r>
          <a:endParaRPr lang="en-ZA" sz="1600" kern="1200" dirty="0"/>
        </a:p>
      </dsp:txBody>
      <dsp:txXfrm>
        <a:off x="1674195" y="4723883"/>
        <a:ext cx="2009561" cy="1306214"/>
      </dsp:txXfrm>
    </dsp:sp>
    <dsp:sp modelId="{91FDA4C4-1ABC-4E60-BA62-8F58EE9805A4}">
      <dsp:nvSpPr>
        <dsp:cNvPr id="0" name=""/>
        <dsp:cNvSpPr/>
      </dsp:nvSpPr>
      <dsp:spPr>
        <a:xfrm>
          <a:off x="1603535" y="657387"/>
          <a:ext cx="5217865" cy="5217865"/>
        </a:xfrm>
        <a:custGeom>
          <a:avLst/>
          <a:gdLst/>
          <a:ahLst/>
          <a:cxnLst/>
          <a:rect l="0" t="0" r="0" b="0"/>
          <a:pathLst>
            <a:path>
              <a:moveTo>
                <a:pt x="276761" y="3778337"/>
              </a:moveTo>
              <a:arcTo wR="2608932" hR="2608932" stAng="9202184" swAng="135960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555582D-C21E-4EA0-9C77-7685C65C2CC4}">
      <dsp:nvSpPr>
        <dsp:cNvPr id="0" name=""/>
        <dsp:cNvSpPr/>
      </dsp:nvSpPr>
      <dsp:spPr>
        <a:xfrm>
          <a:off x="726445" y="1807008"/>
          <a:ext cx="2009561" cy="1306214"/>
        </a:xfrm>
        <a:prstGeom prst="roundRect">
          <a:avLst/>
        </a:prstGeom>
        <a:solidFill>
          <a:srgbClr val="0000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kern="1200" dirty="0" err="1" smtClean="0"/>
            <a:t>Dit</a:t>
          </a:r>
          <a:r>
            <a:rPr lang="en-ZA" sz="1600" kern="1200" dirty="0" smtClean="0"/>
            <a:t> het </a:t>
          </a:r>
          <a:r>
            <a:rPr lang="en-ZA" sz="1600" kern="1200" dirty="0" err="1" smtClean="0"/>
            <a:t>te</a:t>
          </a:r>
          <a:r>
            <a:rPr lang="en-ZA" sz="1600" kern="1200" dirty="0" smtClean="0"/>
            <a:t> </a:t>
          </a:r>
          <a:r>
            <a:rPr lang="en-ZA" sz="1600" kern="1200" dirty="0" err="1" smtClean="0"/>
            <a:t>doene</a:t>
          </a:r>
          <a:r>
            <a:rPr lang="en-ZA" sz="1600" kern="1200" dirty="0" smtClean="0"/>
            <a:t>  met SPIRITUALITEIT- </a:t>
          </a:r>
          <a:r>
            <a:rPr lang="en-ZA" sz="1600" kern="1200" dirty="0"/>
            <a:t>'n </a:t>
          </a:r>
          <a:r>
            <a:rPr lang="en-ZA" sz="1600" kern="1200" dirty="0" err="1"/>
            <a:t>lewe</a:t>
          </a:r>
          <a:r>
            <a:rPr lang="en-ZA" sz="1600" kern="1200" dirty="0"/>
            <a:t> in die </a:t>
          </a:r>
          <a:r>
            <a:rPr lang="en-ZA" sz="1600" kern="1200" dirty="0" err="1"/>
            <a:t>Drie-enige</a:t>
          </a:r>
          <a:r>
            <a:rPr lang="en-ZA" sz="1600" kern="1200" dirty="0"/>
            <a:t> God</a:t>
          </a:r>
        </a:p>
      </dsp:txBody>
      <dsp:txXfrm>
        <a:off x="726445" y="1807008"/>
        <a:ext cx="2009561" cy="1306214"/>
      </dsp:txXfrm>
    </dsp:sp>
    <dsp:sp modelId="{4551DAEA-EACC-422E-BF21-CD6889AB166A}">
      <dsp:nvSpPr>
        <dsp:cNvPr id="0" name=""/>
        <dsp:cNvSpPr/>
      </dsp:nvSpPr>
      <dsp:spPr>
        <a:xfrm>
          <a:off x="1603535" y="657387"/>
          <a:ext cx="5217865" cy="5217865"/>
        </a:xfrm>
        <a:custGeom>
          <a:avLst/>
          <a:gdLst/>
          <a:ahLst/>
          <a:cxnLst/>
          <a:rect l="0" t="0" r="0" b="0"/>
          <a:pathLst>
            <a:path>
              <a:moveTo>
                <a:pt x="627593" y="911632"/>
              </a:moveTo>
              <a:arcTo wR="2608932" hR="2608932" stAng="13235087" swAng="121137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74030C4-78D3-4C50-A3CF-45A1019561EC}">
      <dsp:nvSpPr>
        <dsp:cNvPr id="0" name=""/>
        <dsp:cNvSpPr/>
      </dsp:nvSpPr>
      <dsp:spPr>
        <a:xfrm rot="16200000">
          <a:off x="1528" y="1104275"/>
          <a:ext cx="4056145" cy="4056145"/>
        </a:xfrm>
        <a:prstGeom prst="downArrow">
          <a:avLst>
            <a:gd name="adj1" fmla="val 50000"/>
            <a:gd name="adj2" fmla="val 35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5816" tIns="305816" rIns="305816" bIns="305816" numCol="1" spcCol="1270" anchor="ctr" anchorCtr="0">
          <a:noAutofit/>
        </a:bodyPr>
        <a:lstStyle/>
        <a:p>
          <a:pPr lvl="0" algn="ctr" defTabSz="1911350">
            <a:lnSpc>
              <a:spcPct val="90000"/>
            </a:lnSpc>
            <a:spcBef>
              <a:spcPct val="0"/>
            </a:spcBef>
            <a:spcAft>
              <a:spcPct val="35000"/>
            </a:spcAft>
          </a:pPr>
          <a:r>
            <a:rPr lang="en-US" sz="4300" kern="1200" dirty="0" err="1" smtClean="0"/>
            <a:t>Wat</a:t>
          </a:r>
          <a:r>
            <a:rPr lang="en-US" sz="4300" kern="1200" dirty="0" smtClean="0"/>
            <a:t> </a:t>
          </a:r>
          <a:r>
            <a:rPr lang="en-US" sz="4300" kern="1200" dirty="0" err="1" smtClean="0"/>
            <a:t>doen</a:t>
          </a:r>
          <a:r>
            <a:rPr lang="en-US" sz="4300" kern="1200" dirty="0" smtClean="0"/>
            <a:t> God?</a:t>
          </a:r>
          <a:endParaRPr lang="af-ZA" sz="4300" kern="1200" dirty="0"/>
        </a:p>
      </dsp:txBody>
      <dsp:txXfrm rot="16200000">
        <a:off x="1528" y="1104275"/>
        <a:ext cx="4056145" cy="4056145"/>
      </dsp:txXfrm>
    </dsp:sp>
    <dsp:sp modelId="{9F11845F-A10E-4CE4-BE01-B327AD3CDFD8}">
      <dsp:nvSpPr>
        <dsp:cNvPr id="0" name=""/>
        <dsp:cNvSpPr/>
      </dsp:nvSpPr>
      <dsp:spPr>
        <a:xfrm rot="5400000">
          <a:off x="4367261" y="1104275"/>
          <a:ext cx="4056145" cy="4056145"/>
        </a:xfrm>
        <a:prstGeom prst="downArrow">
          <a:avLst>
            <a:gd name="adj1" fmla="val 50000"/>
            <a:gd name="adj2" fmla="val 35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5816" tIns="305816" rIns="305816" bIns="305816" numCol="1" spcCol="1270" anchor="ctr" anchorCtr="0">
          <a:noAutofit/>
        </a:bodyPr>
        <a:lstStyle/>
        <a:p>
          <a:pPr lvl="0" algn="ctr" defTabSz="1911350">
            <a:lnSpc>
              <a:spcPct val="90000"/>
            </a:lnSpc>
            <a:spcBef>
              <a:spcPct val="0"/>
            </a:spcBef>
            <a:spcAft>
              <a:spcPct val="35000"/>
            </a:spcAft>
          </a:pPr>
          <a:r>
            <a:rPr lang="en-US" sz="4300" kern="1200" dirty="0" err="1" smtClean="0"/>
            <a:t>Wat</a:t>
          </a:r>
          <a:r>
            <a:rPr lang="en-US" sz="4300" kern="1200" dirty="0" smtClean="0"/>
            <a:t> </a:t>
          </a:r>
          <a:r>
            <a:rPr lang="en-US" sz="4300" kern="1200" dirty="0" err="1" smtClean="0"/>
            <a:t>wil</a:t>
          </a:r>
          <a:r>
            <a:rPr lang="en-US" sz="4300" kern="1200" dirty="0" smtClean="0"/>
            <a:t> God </a:t>
          </a:r>
          <a:r>
            <a:rPr lang="en-US" sz="4300" kern="1200" dirty="0" err="1" smtClean="0"/>
            <a:t>doen</a:t>
          </a:r>
          <a:r>
            <a:rPr lang="en-US" sz="4300" kern="1200" dirty="0" smtClean="0"/>
            <a:t>?</a:t>
          </a:r>
          <a:endParaRPr lang="af-ZA" sz="4300" kern="1200" dirty="0"/>
        </a:p>
      </dsp:txBody>
      <dsp:txXfrm rot="5400000">
        <a:off x="4367261" y="1104275"/>
        <a:ext cx="4056145" cy="4056145"/>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73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D40C85A-8B64-4B1C-87B9-D8276350531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p>
            <a:fld id="{4BA63AD1-DE21-4ED7-AB30-9E44F58A2120}" type="slidenum">
              <a:rPr lang="en-US"/>
              <a:pPr/>
              <a:t>1</a:t>
            </a:fld>
            <a:endParaRPr lang="en-US"/>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p:spPr>
        <p:txBody>
          <a:bodyPr/>
          <a:lstStyle/>
          <a:p>
            <a:fld id="{6FFBB96E-CA1C-4CA4-9176-6C16A88153C0}" type="slidenum">
              <a:rPr lang="en-US"/>
              <a:pPr/>
              <a:t>10</a:t>
            </a:fld>
            <a:endParaRPr lang="en-US"/>
          </a:p>
        </p:txBody>
      </p:sp>
      <p:sp>
        <p:nvSpPr>
          <p:cNvPr id="186371" name="Rectangle 2"/>
          <p:cNvSpPr>
            <a:spLocks noGrp="1" noRot="1" noChangeAspect="1" noChangeArrowheads="1" noTextEdit="1"/>
          </p:cNvSpPr>
          <p:nvPr>
            <p:ph type="sldImg"/>
          </p:nvPr>
        </p:nvSpPr>
        <p:spPr>
          <a:ln/>
        </p:spPr>
      </p:sp>
      <p:sp>
        <p:nvSpPr>
          <p:cNvPr id="1863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p:spPr>
        <p:txBody>
          <a:bodyPr/>
          <a:lstStyle/>
          <a:p>
            <a:fld id="{10468B5A-5B15-4939-8D07-0BA5950DE2D6}" type="slidenum">
              <a:rPr lang="en-US"/>
              <a:pPr/>
              <a:t>11</a:t>
            </a:fld>
            <a:endParaRPr lang="en-US"/>
          </a:p>
        </p:txBody>
      </p:sp>
      <p:sp>
        <p:nvSpPr>
          <p:cNvPr id="189443" name="Rectangle 2"/>
          <p:cNvSpPr>
            <a:spLocks noGrp="1" noRot="1" noChangeAspect="1" noChangeArrowheads="1" noTextEdit="1"/>
          </p:cNvSpPr>
          <p:nvPr>
            <p:ph type="sldImg"/>
          </p:nvPr>
        </p:nvSpPr>
        <p:spPr>
          <a:ln/>
        </p:spPr>
      </p:sp>
      <p:sp>
        <p:nvSpPr>
          <p:cNvPr id="1894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p:spPr>
        <p:txBody>
          <a:bodyPr/>
          <a:lstStyle/>
          <a:p>
            <a:fld id="{B50AAD89-99C1-4350-8D1D-AC0466425C78}" type="slidenum">
              <a:rPr lang="en-US"/>
              <a:pPr/>
              <a:t>12</a:t>
            </a:fld>
            <a:endParaRPr lang="en-US"/>
          </a:p>
        </p:txBody>
      </p:sp>
      <p:sp>
        <p:nvSpPr>
          <p:cNvPr id="191491" name="Rectangle 2"/>
          <p:cNvSpPr>
            <a:spLocks noGrp="1" noRot="1" noChangeAspect="1" noChangeArrowheads="1" noTextEdit="1"/>
          </p:cNvSpPr>
          <p:nvPr>
            <p:ph type="sldImg"/>
          </p:nvPr>
        </p:nvSpPr>
        <p:spPr>
          <a:ln/>
        </p:spPr>
      </p:sp>
      <p:sp>
        <p:nvSpPr>
          <p:cNvPr id="191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2D40C85A-8B64-4B1C-87B9-D8276350531F}"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p:spPr>
        <p:txBody>
          <a:bodyPr/>
          <a:lstStyle/>
          <a:p>
            <a:fld id="{10468B5A-5B15-4939-8D07-0BA5950DE2D6}" type="slidenum">
              <a:rPr lang="en-US"/>
              <a:pPr/>
              <a:t>14</a:t>
            </a:fld>
            <a:endParaRPr lang="en-US"/>
          </a:p>
        </p:txBody>
      </p:sp>
      <p:sp>
        <p:nvSpPr>
          <p:cNvPr id="189443" name="Rectangle 2"/>
          <p:cNvSpPr>
            <a:spLocks noGrp="1" noRot="1" noChangeAspect="1" noChangeArrowheads="1" noTextEdit="1"/>
          </p:cNvSpPr>
          <p:nvPr>
            <p:ph type="sldImg"/>
          </p:nvPr>
        </p:nvSpPr>
        <p:spPr>
          <a:ln/>
        </p:spPr>
      </p:sp>
      <p:sp>
        <p:nvSpPr>
          <p:cNvPr id="1894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F0869FF6-B4AA-4788-AC9B-A4D9D199A377}" type="slidenum">
              <a:rPr lang="en-US"/>
              <a:pPr/>
              <a:t>15</a:t>
            </a:fld>
            <a:endParaRPr lang="en-US"/>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F0869FF6-B4AA-4788-AC9B-A4D9D199A377}" type="slidenum">
              <a:rPr lang="en-US"/>
              <a:pPr/>
              <a:t>16</a:t>
            </a:fld>
            <a:endParaRPr lang="en-US"/>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F0869FF6-B4AA-4788-AC9B-A4D9D199A377}" type="slidenum">
              <a:rPr lang="en-US"/>
              <a:pPr/>
              <a:t>17</a:t>
            </a:fld>
            <a:endParaRPr lang="en-US"/>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a:ln/>
        </p:spPr>
      </p:sp>
      <p:sp>
        <p:nvSpPr>
          <p:cNvPr id="180227" name="Notes Placeholder 2"/>
          <p:cNvSpPr>
            <a:spLocks noGrp="1"/>
          </p:cNvSpPr>
          <p:nvPr>
            <p:ph type="body" idx="1"/>
          </p:nvPr>
        </p:nvSpPr>
        <p:spPr>
          <a:noFill/>
          <a:ln/>
        </p:spPr>
        <p:txBody>
          <a:bodyPr/>
          <a:lstStyle/>
          <a:p>
            <a:pPr eaLnBrk="1" hangingPunct="1">
              <a:spcBef>
                <a:spcPct val="0"/>
              </a:spcBef>
            </a:pPr>
            <a:endParaRPr lang="en-ZA" smtClean="0"/>
          </a:p>
        </p:txBody>
      </p:sp>
      <p:sp>
        <p:nvSpPr>
          <p:cNvPr id="180228" name="Slide Number Placeholder 3"/>
          <p:cNvSpPr>
            <a:spLocks noGrp="1"/>
          </p:cNvSpPr>
          <p:nvPr>
            <p:ph type="sldNum" sz="quarter" idx="5"/>
          </p:nvPr>
        </p:nvSpPr>
        <p:spPr>
          <a:noFill/>
        </p:spPr>
        <p:txBody>
          <a:bodyPr/>
          <a:lstStyle/>
          <a:p>
            <a:fld id="{F42E2D69-27EA-43AF-AE3D-4F5EB526BD0E}" type="slidenum">
              <a:rPr lang="en-US">
                <a:solidFill>
                  <a:prstClr val="black"/>
                </a:solidFill>
              </a:rPr>
              <a:pPr/>
              <a:t>18</a:t>
            </a:fld>
            <a:endParaRPr lang="en-US">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p>
            <a:fld id="{4BA63AD1-DE21-4ED7-AB30-9E44F58A2120}" type="slidenum">
              <a:rPr lang="en-US"/>
              <a:pPr/>
              <a:t>19</a:t>
            </a:fld>
            <a:endParaRPr lang="en-US"/>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p:spPr>
        <p:txBody>
          <a:bodyPr/>
          <a:lstStyle/>
          <a:p>
            <a:fld id="{D235FADA-A8BA-4DD7-A809-CEC29109DF67}" type="slidenum">
              <a:rPr lang="en-US"/>
              <a:pPr/>
              <a:t>2</a:t>
            </a:fld>
            <a:endParaRPr lang="en-US"/>
          </a:p>
        </p:txBody>
      </p:sp>
      <p:sp>
        <p:nvSpPr>
          <p:cNvPr id="179203" name="Rectangle 2"/>
          <p:cNvSpPr>
            <a:spLocks noGrp="1" noRot="1" noChangeAspect="1" noChangeArrowheads="1" noTextEdit="1"/>
          </p:cNvSpPr>
          <p:nvPr>
            <p:ph type="sldImg"/>
          </p:nvPr>
        </p:nvSpPr>
        <p:spPr>
          <a:ln/>
        </p:spPr>
      </p:sp>
      <p:sp>
        <p:nvSpPr>
          <p:cNvPr id="179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p:spPr>
        <p:txBody>
          <a:bodyPr/>
          <a:lstStyle/>
          <a:p>
            <a:fld id="{B6D19C42-BA0D-4FFE-B44D-BD89B5AED2BA}" type="slidenum">
              <a:rPr lang="en-US"/>
              <a:pPr/>
              <a:t>20</a:t>
            </a:fld>
            <a:endParaRPr lang="en-US"/>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F0869FF6-B4AA-4788-AC9B-A4D9D199A377}" type="slidenum">
              <a:rPr lang="en-US"/>
              <a:pPr/>
              <a:t>21</a:t>
            </a:fld>
            <a:endParaRPr lang="en-US"/>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2D40C85A-8B64-4B1C-87B9-D8276350531F}"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2D40C85A-8B64-4B1C-87B9-D8276350531F}"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B2E7165B-65F1-4B6A-A87F-4E078EB8DCBD}" type="slidenum">
              <a:rPr lang="en-GB" smtClean="0"/>
              <a:pPr>
                <a:defRPr/>
              </a:pPr>
              <a:t>24</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B2E7165B-65F1-4B6A-A87F-4E078EB8DCBD}" type="slidenum">
              <a:rPr lang="en-GB" smtClean="0"/>
              <a:pPr>
                <a:defRPr/>
              </a:pPr>
              <a:t>25</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B2E7165B-65F1-4B6A-A87F-4E078EB8DCBD}" type="slidenum">
              <a:rPr lang="en-GB" smtClean="0"/>
              <a:pPr>
                <a:defRPr/>
              </a:pPr>
              <a:t>26</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B2E7165B-65F1-4B6A-A87F-4E078EB8DCBD}" type="slidenum">
              <a:rPr lang="en-GB" smtClean="0"/>
              <a:pPr>
                <a:defRPr/>
              </a:pPr>
              <a:t>27</a:t>
            </a:fld>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B2E7165B-65F1-4B6A-A87F-4E078EB8DCBD}" type="slidenum">
              <a:rPr lang="en-GB" smtClean="0"/>
              <a:pPr>
                <a:defRPr/>
              </a:pPr>
              <a:t>28</a:t>
            </a:fld>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F0869FF6-B4AA-4788-AC9B-A4D9D199A377}" type="slidenum">
              <a:rPr lang="en-US"/>
              <a:pPr/>
              <a:t>29</a:t>
            </a:fld>
            <a:endParaRPr lang="en-US"/>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p:spPr>
        <p:txBody>
          <a:bodyPr/>
          <a:lstStyle/>
          <a:p>
            <a:fld id="{D235FADA-A8BA-4DD7-A809-CEC29109DF67}" type="slidenum">
              <a:rPr lang="en-US"/>
              <a:pPr/>
              <a:t>3</a:t>
            </a:fld>
            <a:endParaRPr lang="en-US"/>
          </a:p>
        </p:txBody>
      </p:sp>
      <p:sp>
        <p:nvSpPr>
          <p:cNvPr id="179203" name="Rectangle 2"/>
          <p:cNvSpPr>
            <a:spLocks noGrp="1" noRot="1" noChangeAspect="1" noChangeArrowheads="1" noTextEdit="1"/>
          </p:cNvSpPr>
          <p:nvPr>
            <p:ph type="sldImg"/>
          </p:nvPr>
        </p:nvSpPr>
        <p:spPr>
          <a:ln/>
        </p:spPr>
      </p:sp>
      <p:sp>
        <p:nvSpPr>
          <p:cNvPr id="179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B2E7165B-65F1-4B6A-A87F-4E078EB8DCBD}" type="slidenum">
              <a:rPr lang="en-GB" smtClean="0"/>
              <a:pPr>
                <a:defRPr/>
              </a:pPr>
              <a:t>30</a:t>
            </a:fld>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B2E7165B-65F1-4B6A-A87F-4E078EB8DCBD}" type="slidenum">
              <a:rPr lang="en-GB" smtClean="0"/>
              <a:pPr>
                <a:defRPr/>
              </a:pPr>
              <a:t>31</a:t>
            </a:fld>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B2E7165B-65F1-4B6A-A87F-4E078EB8DCBD}" type="slidenum">
              <a:rPr lang="en-GB" smtClean="0"/>
              <a:pPr>
                <a:defRPr/>
              </a:pPr>
              <a:t>32</a:t>
            </a:fld>
            <a:endParaRPr lang="en-GB"/>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B2E7165B-65F1-4B6A-A87F-4E078EB8DCBD}" type="slidenum">
              <a:rPr lang="en-GB" smtClean="0"/>
              <a:pPr>
                <a:defRPr/>
              </a:pPr>
              <a:t>33</a:t>
            </a:fld>
            <a:endParaRPr lang="en-GB"/>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B2E7165B-65F1-4B6A-A87F-4E078EB8DCBD}" type="slidenum">
              <a:rPr lang="en-GB" smtClean="0"/>
              <a:pPr>
                <a:defRPr/>
              </a:pPr>
              <a:t>34</a:t>
            </a:fld>
            <a:endParaRPr lang="en-GB"/>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B2E7165B-65F1-4B6A-A87F-4E078EB8DCBD}" type="slidenum">
              <a:rPr lang="en-GB" smtClean="0"/>
              <a:pPr>
                <a:defRPr/>
              </a:pPr>
              <a:t>35</a:t>
            </a:fld>
            <a:endParaRPr lang="en-GB"/>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B2E7165B-65F1-4B6A-A87F-4E078EB8DCBD}" type="slidenum">
              <a:rPr lang="en-GB" smtClean="0"/>
              <a:pPr>
                <a:defRPr/>
              </a:pPr>
              <a:t>36</a:t>
            </a:fld>
            <a:endParaRPr lang="en-GB"/>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p:spPr>
        <p:txBody>
          <a:bodyPr/>
          <a:lstStyle/>
          <a:p>
            <a:fld id="{B6D19C42-BA0D-4FFE-B44D-BD89B5AED2BA}" type="slidenum">
              <a:rPr lang="en-US"/>
              <a:pPr/>
              <a:t>37</a:t>
            </a:fld>
            <a:endParaRPr lang="en-US"/>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p:spPr>
        <p:txBody>
          <a:bodyPr/>
          <a:lstStyle/>
          <a:p>
            <a:fld id="{AB890AB9-36EA-4F5B-B1B3-56A664413913}" type="slidenum">
              <a:rPr lang="en-US"/>
              <a:pPr/>
              <a:t>38</a:t>
            </a:fld>
            <a:endParaRPr lang="en-US"/>
          </a:p>
        </p:txBody>
      </p:sp>
      <p:sp>
        <p:nvSpPr>
          <p:cNvPr id="201731" name="Rectangle 2"/>
          <p:cNvSpPr>
            <a:spLocks noGrp="1" noRot="1" noChangeAspect="1" noChangeArrowheads="1" noTextEdit="1"/>
          </p:cNvSpPr>
          <p:nvPr>
            <p:ph type="sldImg"/>
          </p:nvPr>
        </p:nvSpPr>
        <p:spPr>
          <a:ln/>
        </p:spPr>
      </p:sp>
      <p:sp>
        <p:nvSpPr>
          <p:cNvPr id="201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p>
            <a:fld id="{4BA63AD1-DE21-4ED7-AB30-9E44F58A2120}" type="slidenum">
              <a:rPr lang="en-US"/>
              <a:pPr/>
              <a:t>39</a:t>
            </a:fld>
            <a:endParaRPr lang="en-US"/>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a:ln/>
        </p:spPr>
      </p:sp>
      <p:sp>
        <p:nvSpPr>
          <p:cNvPr id="180227" name="Notes Placeholder 2"/>
          <p:cNvSpPr>
            <a:spLocks noGrp="1"/>
          </p:cNvSpPr>
          <p:nvPr>
            <p:ph type="body" idx="1"/>
          </p:nvPr>
        </p:nvSpPr>
        <p:spPr>
          <a:noFill/>
          <a:ln/>
        </p:spPr>
        <p:txBody>
          <a:bodyPr/>
          <a:lstStyle/>
          <a:p>
            <a:pPr eaLnBrk="1" hangingPunct="1">
              <a:spcBef>
                <a:spcPct val="0"/>
              </a:spcBef>
            </a:pPr>
            <a:endParaRPr lang="en-ZA" smtClean="0"/>
          </a:p>
        </p:txBody>
      </p:sp>
      <p:sp>
        <p:nvSpPr>
          <p:cNvPr id="180228" name="Slide Number Placeholder 3"/>
          <p:cNvSpPr>
            <a:spLocks noGrp="1"/>
          </p:cNvSpPr>
          <p:nvPr>
            <p:ph type="sldNum" sz="quarter" idx="5"/>
          </p:nvPr>
        </p:nvSpPr>
        <p:spPr>
          <a:noFill/>
        </p:spPr>
        <p:txBody>
          <a:bodyPr/>
          <a:lstStyle/>
          <a:p>
            <a:fld id="{F42E2D69-27EA-43AF-AE3D-4F5EB526BD0E}" type="slidenum">
              <a:rPr lang="en-US"/>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2D40C85A-8B64-4B1C-87B9-D8276350531F}" type="slidenum">
              <a:rPr lang="en-US" smtClean="0"/>
              <a:pPr>
                <a:defRPr/>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F0869FF6-B4AA-4788-AC9B-A4D9D199A377}" type="slidenum">
              <a:rPr lang="en-US"/>
              <a:pPr/>
              <a:t>41</a:t>
            </a:fld>
            <a:endParaRPr lang="en-US"/>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F0869FF6-B4AA-4788-AC9B-A4D9D199A377}" type="slidenum">
              <a:rPr lang="en-US">
                <a:solidFill>
                  <a:prstClr val="black"/>
                </a:solidFill>
              </a:rPr>
              <a:pPr/>
              <a:t>42</a:t>
            </a:fld>
            <a:endParaRPr lang="en-US">
              <a:solidFill>
                <a:prstClr val="black"/>
              </a:solidFill>
            </a:endParaRPr>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p:spPr>
        <p:txBody>
          <a:bodyPr/>
          <a:lstStyle/>
          <a:p>
            <a:fld id="{AB890AB9-36EA-4F5B-B1B3-56A664413913}" type="slidenum">
              <a:rPr lang="en-US"/>
              <a:pPr/>
              <a:t>43</a:t>
            </a:fld>
            <a:endParaRPr lang="en-US"/>
          </a:p>
        </p:txBody>
      </p:sp>
      <p:sp>
        <p:nvSpPr>
          <p:cNvPr id="201731" name="Rectangle 2"/>
          <p:cNvSpPr>
            <a:spLocks noGrp="1" noRot="1" noChangeAspect="1" noChangeArrowheads="1" noTextEdit="1"/>
          </p:cNvSpPr>
          <p:nvPr>
            <p:ph type="sldImg"/>
          </p:nvPr>
        </p:nvSpPr>
        <p:spPr>
          <a:ln/>
        </p:spPr>
      </p:sp>
      <p:sp>
        <p:nvSpPr>
          <p:cNvPr id="201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p:spPr>
        <p:txBody>
          <a:bodyPr/>
          <a:lstStyle/>
          <a:p>
            <a:fld id="{AB890AB9-36EA-4F5B-B1B3-56A664413913}" type="slidenum">
              <a:rPr lang="en-US"/>
              <a:pPr/>
              <a:t>44</a:t>
            </a:fld>
            <a:endParaRPr lang="en-US"/>
          </a:p>
        </p:txBody>
      </p:sp>
      <p:sp>
        <p:nvSpPr>
          <p:cNvPr id="201731" name="Rectangle 2"/>
          <p:cNvSpPr>
            <a:spLocks noGrp="1" noRot="1" noChangeAspect="1" noChangeArrowheads="1" noTextEdit="1"/>
          </p:cNvSpPr>
          <p:nvPr>
            <p:ph type="sldImg"/>
          </p:nvPr>
        </p:nvSpPr>
        <p:spPr>
          <a:ln/>
        </p:spPr>
      </p:sp>
      <p:sp>
        <p:nvSpPr>
          <p:cNvPr id="201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F0869FF6-B4AA-4788-AC9B-A4D9D199A377}" type="slidenum">
              <a:rPr lang="en-US">
                <a:solidFill>
                  <a:prstClr val="black"/>
                </a:solidFill>
              </a:rPr>
              <a:pPr/>
              <a:t>45</a:t>
            </a:fld>
            <a:endParaRPr lang="en-US">
              <a:solidFill>
                <a:prstClr val="black"/>
              </a:solidFill>
            </a:endParaRPr>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F0869FF6-B4AA-4788-AC9B-A4D9D199A377}" type="slidenum">
              <a:rPr lang="en-US">
                <a:solidFill>
                  <a:prstClr val="black"/>
                </a:solidFill>
              </a:rPr>
              <a:pPr/>
              <a:t>46</a:t>
            </a:fld>
            <a:endParaRPr lang="en-US">
              <a:solidFill>
                <a:prstClr val="black"/>
              </a:solidFill>
            </a:endParaRPr>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F0869FF6-B4AA-4788-AC9B-A4D9D199A377}" type="slidenum">
              <a:rPr lang="en-US">
                <a:solidFill>
                  <a:prstClr val="black"/>
                </a:solidFill>
              </a:rPr>
              <a:pPr/>
              <a:t>47</a:t>
            </a:fld>
            <a:endParaRPr lang="en-US">
              <a:solidFill>
                <a:prstClr val="black"/>
              </a:solidFill>
            </a:endParaRPr>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F0869FF6-B4AA-4788-AC9B-A4D9D199A377}" type="slidenum">
              <a:rPr lang="en-US">
                <a:solidFill>
                  <a:prstClr val="black"/>
                </a:solidFill>
              </a:rPr>
              <a:pPr/>
              <a:t>48</a:t>
            </a:fld>
            <a:endParaRPr lang="en-US">
              <a:solidFill>
                <a:prstClr val="black"/>
              </a:solidFill>
            </a:endParaRPr>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F0869FF6-B4AA-4788-AC9B-A4D9D199A377}" type="slidenum">
              <a:rPr lang="en-US">
                <a:solidFill>
                  <a:prstClr val="black"/>
                </a:solidFill>
              </a:rPr>
              <a:pPr/>
              <a:t>49</a:t>
            </a:fld>
            <a:endParaRPr lang="en-US">
              <a:solidFill>
                <a:prstClr val="black"/>
              </a:solidFill>
            </a:endParaRPr>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p:spPr>
        <p:txBody>
          <a:bodyPr/>
          <a:lstStyle/>
          <a:p>
            <a:fld id="{45495B86-1B27-44E9-8CC6-93EEFA7370F6}" type="slidenum">
              <a:rPr lang="en-US"/>
              <a:pPr/>
              <a:t>5</a:t>
            </a:fld>
            <a:endParaRPr lang="en-US"/>
          </a:p>
        </p:txBody>
      </p:sp>
      <p:sp>
        <p:nvSpPr>
          <p:cNvPr id="181251" name="Rectangle 2"/>
          <p:cNvSpPr>
            <a:spLocks noGrp="1" noRot="1" noChangeAspect="1" noChangeArrowheads="1" noTextEdit="1"/>
          </p:cNvSpPr>
          <p:nvPr>
            <p:ph type="sldImg"/>
          </p:nvPr>
        </p:nvSpPr>
        <p:spPr>
          <a:ln/>
        </p:spPr>
      </p:sp>
      <p:sp>
        <p:nvSpPr>
          <p:cNvPr id="181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F0869FF6-B4AA-4788-AC9B-A4D9D199A377}" type="slidenum">
              <a:rPr lang="en-US">
                <a:solidFill>
                  <a:prstClr val="black"/>
                </a:solidFill>
              </a:rPr>
              <a:pPr/>
              <a:t>50</a:t>
            </a:fld>
            <a:endParaRPr lang="en-US">
              <a:solidFill>
                <a:prstClr val="black"/>
              </a:solidFill>
            </a:endParaRPr>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F0869FF6-B4AA-4788-AC9B-A4D9D199A377}" type="slidenum">
              <a:rPr lang="en-US">
                <a:solidFill>
                  <a:prstClr val="black"/>
                </a:solidFill>
              </a:rPr>
              <a:pPr/>
              <a:t>51</a:t>
            </a:fld>
            <a:endParaRPr lang="en-US">
              <a:solidFill>
                <a:prstClr val="black"/>
              </a:solidFill>
            </a:endParaRPr>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f-ZA"/>
          </a:p>
        </p:txBody>
      </p:sp>
      <p:sp>
        <p:nvSpPr>
          <p:cNvPr id="4" name="Slide Number Placeholder 3"/>
          <p:cNvSpPr>
            <a:spLocks noGrp="1"/>
          </p:cNvSpPr>
          <p:nvPr>
            <p:ph type="sldNum" sz="quarter" idx="10"/>
          </p:nvPr>
        </p:nvSpPr>
        <p:spPr/>
        <p:txBody>
          <a:bodyPr/>
          <a:lstStyle/>
          <a:p>
            <a:fld id="{E022AF71-4A83-485A-9491-2A2993FD66F5}" type="slidenum">
              <a:rPr lang="en-US" smtClean="0">
                <a:solidFill>
                  <a:prstClr val="black"/>
                </a:solidFill>
              </a:rPr>
              <a:pPr/>
              <a:t>52</a:t>
            </a:fld>
            <a:endParaRPr lang="en-US">
              <a:solidFill>
                <a:prstClr val="black"/>
              </a:solidFill>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F0869FF6-B4AA-4788-AC9B-A4D9D199A377}" type="slidenum">
              <a:rPr lang="en-US">
                <a:solidFill>
                  <a:prstClr val="black"/>
                </a:solidFill>
              </a:rPr>
              <a:pPr/>
              <a:t>53</a:t>
            </a:fld>
            <a:endParaRPr lang="en-US">
              <a:solidFill>
                <a:prstClr val="black"/>
              </a:solidFill>
            </a:endParaRPr>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F0869FF6-B4AA-4788-AC9B-A4D9D199A377}" type="slidenum">
              <a:rPr lang="en-US">
                <a:solidFill>
                  <a:prstClr val="black"/>
                </a:solidFill>
              </a:rPr>
              <a:pPr/>
              <a:t>54</a:t>
            </a:fld>
            <a:endParaRPr lang="en-US">
              <a:solidFill>
                <a:prstClr val="black"/>
              </a:solidFill>
            </a:endParaRPr>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F0869FF6-B4AA-4788-AC9B-A4D9D199A377}" type="slidenum">
              <a:rPr lang="en-US">
                <a:solidFill>
                  <a:prstClr val="black"/>
                </a:solidFill>
              </a:rPr>
              <a:pPr/>
              <a:t>55</a:t>
            </a:fld>
            <a:endParaRPr lang="en-US">
              <a:solidFill>
                <a:prstClr val="black"/>
              </a:solidFill>
            </a:endParaRPr>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F0869FF6-B4AA-4788-AC9B-A4D9D199A377}" type="slidenum">
              <a:rPr lang="en-US">
                <a:solidFill>
                  <a:prstClr val="black"/>
                </a:solidFill>
              </a:rPr>
              <a:pPr/>
              <a:t>56</a:t>
            </a:fld>
            <a:endParaRPr lang="en-US">
              <a:solidFill>
                <a:prstClr val="black"/>
              </a:solidFill>
            </a:endParaRPr>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a:noFill/>
        </p:spPr>
        <p:txBody>
          <a:bodyPr/>
          <a:lstStyle/>
          <a:p>
            <a:fld id="{07BF8704-00EE-4633-80E9-98F138D20878}" type="slidenum">
              <a:rPr lang="en-US"/>
              <a:pPr/>
              <a:t>57</a:t>
            </a:fld>
            <a:endParaRPr lang="en-US"/>
          </a:p>
        </p:txBody>
      </p:sp>
      <p:sp>
        <p:nvSpPr>
          <p:cNvPr id="223235" name="Rectangle 2"/>
          <p:cNvSpPr>
            <a:spLocks noGrp="1" noRot="1" noChangeAspect="1" noChangeArrowheads="1" noTextEdit="1"/>
          </p:cNvSpPr>
          <p:nvPr>
            <p:ph type="sldImg"/>
          </p:nvPr>
        </p:nvSpPr>
        <p:spPr>
          <a:ln/>
        </p:spPr>
      </p:sp>
      <p:sp>
        <p:nvSpPr>
          <p:cNvPr id="2232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F0869FF6-B4AA-4788-AC9B-A4D9D199A377}" type="slidenum">
              <a:rPr lang="en-US">
                <a:solidFill>
                  <a:prstClr val="black"/>
                </a:solidFill>
              </a:rPr>
              <a:pPr/>
              <a:t>58</a:t>
            </a:fld>
            <a:endParaRPr lang="en-US">
              <a:solidFill>
                <a:prstClr val="black"/>
              </a:solidFill>
            </a:endParaRPr>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F0869FF6-B4AA-4788-AC9B-A4D9D199A377}" type="slidenum">
              <a:rPr lang="en-US">
                <a:solidFill>
                  <a:prstClr val="black"/>
                </a:solidFill>
              </a:rPr>
              <a:pPr/>
              <a:t>59</a:t>
            </a:fld>
            <a:endParaRPr lang="en-US">
              <a:solidFill>
                <a:prstClr val="black"/>
              </a:solidFill>
            </a:endParaRPr>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p:spPr>
        <p:txBody>
          <a:bodyPr/>
          <a:lstStyle/>
          <a:p>
            <a:fld id="{B6D19C42-BA0D-4FFE-B44D-BD89B5AED2BA}" type="slidenum">
              <a:rPr lang="en-US"/>
              <a:pPr/>
              <a:t>6</a:t>
            </a:fld>
            <a:endParaRPr lang="en-US"/>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F0869FF6-B4AA-4788-AC9B-A4D9D199A377}" type="slidenum">
              <a:rPr lang="en-US">
                <a:solidFill>
                  <a:prstClr val="black"/>
                </a:solidFill>
              </a:rPr>
              <a:pPr/>
              <a:t>60</a:t>
            </a:fld>
            <a:endParaRPr lang="en-US">
              <a:solidFill>
                <a:prstClr val="black"/>
              </a:solidFill>
            </a:endParaRPr>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7"/>
          <p:cNvSpPr>
            <a:spLocks noGrp="1" noChangeArrowheads="1"/>
          </p:cNvSpPr>
          <p:nvPr>
            <p:ph type="sldNum" sz="quarter" idx="5"/>
          </p:nvPr>
        </p:nvSpPr>
        <p:spPr>
          <a:noFill/>
        </p:spPr>
        <p:txBody>
          <a:bodyPr/>
          <a:lstStyle/>
          <a:p>
            <a:fld id="{354CABA2-0C2F-4790-8EF9-40FEBE5617DC}" type="slidenum">
              <a:rPr lang="en-US"/>
              <a:pPr/>
              <a:t>61</a:t>
            </a:fld>
            <a:endParaRPr lang="en-US"/>
          </a:p>
        </p:txBody>
      </p:sp>
      <p:sp>
        <p:nvSpPr>
          <p:cNvPr id="249859" name="Rectangle 2"/>
          <p:cNvSpPr>
            <a:spLocks noGrp="1" noRot="1" noChangeAspect="1" noChangeArrowheads="1" noTextEdit="1"/>
          </p:cNvSpPr>
          <p:nvPr>
            <p:ph type="sldImg"/>
          </p:nvPr>
        </p:nvSpPr>
        <p:spPr>
          <a:ln/>
        </p:spPr>
      </p:sp>
      <p:sp>
        <p:nvSpPr>
          <p:cNvPr id="2498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DEE483-2BFD-4845-A5F3-99DD37853985}" type="slidenum">
              <a:rPr lang="en-US"/>
              <a:pPr/>
              <a:t>62</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F0869FF6-B4AA-4788-AC9B-A4D9D199A377}" type="slidenum">
              <a:rPr lang="en-US">
                <a:solidFill>
                  <a:prstClr val="black"/>
                </a:solidFill>
              </a:rPr>
              <a:pPr/>
              <a:t>63</a:t>
            </a:fld>
            <a:endParaRPr lang="en-US">
              <a:solidFill>
                <a:prstClr val="black"/>
              </a:solidFill>
            </a:endParaRPr>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F0869FF6-B4AA-4788-AC9B-A4D9D199A377}" type="slidenum">
              <a:rPr lang="en-US">
                <a:solidFill>
                  <a:prstClr val="black"/>
                </a:solidFill>
              </a:rPr>
              <a:pPr/>
              <a:t>64</a:t>
            </a:fld>
            <a:endParaRPr lang="en-US">
              <a:solidFill>
                <a:prstClr val="black"/>
              </a:solidFill>
            </a:endParaRPr>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2D40C85A-8B64-4B1C-87B9-D8276350531F}" type="slidenum">
              <a:rPr lang="en-US" smtClean="0"/>
              <a:pPr>
                <a:defRPr/>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2D40C85A-8B64-4B1C-87B9-D8276350531F}" type="slidenum">
              <a:rPr lang="en-US" smtClean="0"/>
              <a:pPr>
                <a:defRPr/>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2D40C85A-8B64-4B1C-87B9-D8276350531F}" type="slidenum">
              <a:rPr lang="en-US" smtClean="0"/>
              <a:pPr>
                <a:defRPr/>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2D40C85A-8B64-4B1C-87B9-D8276350531F}" type="slidenum">
              <a:rPr lang="en-US" smtClean="0"/>
              <a:pPr>
                <a:defRPr/>
              </a:pPr>
              <a:t>68</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2D40C85A-8B64-4B1C-87B9-D8276350531F}" type="slidenum">
              <a:rPr lang="en-US" smtClean="0"/>
              <a:pPr>
                <a:defRPr/>
              </a:pPr>
              <a:t>69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p>
            <a:fld id="{4BA63AD1-DE21-4ED7-AB30-9E44F58A2120}" type="slidenum">
              <a:rPr lang="en-US"/>
              <a:pPr/>
              <a:t>7</a:t>
            </a:fld>
            <a:endParaRPr lang="en-US"/>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2D40C85A-8B64-4B1C-87B9-D8276350531F}" type="slidenum">
              <a:rPr lang="en-US" smtClean="0"/>
              <a:pPr>
                <a:defRPr/>
              </a:pPr>
              <a:t>70</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2D40C85A-8B64-4B1C-87B9-D8276350531F}" type="slidenum">
              <a:rPr lang="en-US" smtClean="0"/>
              <a:pPr>
                <a:defRPr/>
              </a:pPr>
              <a:t>71</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2D40C85A-8B64-4B1C-87B9-D8276350531F}" type="slidenum">
              <a:rPr lang="en-US" smtClean="0"/>
              <a:pPr>
                <a:defRPr/>
              </a:pPr>
              <a:t>72</a:t>
            </a:fld>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a:ln/>
        </p:spPr>
      </p:sp>
      <p:sp>
        <p:nvSpPr>
          <p:cNvPr id="180227" name="Notes Placeholder 2"/>
          <p:cNvSpPr>
            <a:spLocks noGrp="1"/>
          </p:cNvSpPr>
          <p:nvPr>
            <p:ph type="body" idx="1"/>
          </p:nvPr>
        </p:nvSpPr>
        <p:spPr>
          <a:noFill/>
          <a:ln/>
        </p:spPr>
        <p:txBody>
          <a:bodyPr/>
          <a:lstStyle/>
          <a:p>
            <a:pPr eaLnBrk="1" hangingPunct="1">
              <a:spcBef>
                <a:spcPct val="0"/>
              </a:spcBef>
            </a:pPr>
            <a:endParaRPr lang="en-ZA" smtClean="0"/>
          </a:p>
        </p:txBody>
      </p:sp>
      <p:sp>
        <p:nvSpPr>
          <p:cNvPr id="180228" name="Slide Number Placeholder 3"/>
          <p:cNvSpPr>
            <a:spLocks noGrp="1"/>
          </p:cNvSpPr>
          <p:nvPr>
            <p:ph type="sldNum" sz="quarter" idx="5"/>
          </p:nvPr>
        </p:nvSpPr>
        <p:spPr>
          <a:noFill/>
        </p:spPr>
        <p:txBody>
          <a:bodyPr/>
          <a:lstStyle/>
          <a:p>
            <a:fld id="{F42E2D69-27EA-43AF-AE3D-4F5EB526BD0E}" type="slidenum">
              <a:rPr lang="en-US">
                <a:solidFill>
                  <a:prstClr val="black"/>
                </a:solidFill>
              </a:rPr>
              <a:pPr/>
              <a:t>73</a:t>
            </a:fld>
            <a:endParaRPr lang="en-US">
              <a:solidFill>
                <a:prstClr val="black"/>
              </a:solidFill>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7"/>
          <p:cNvSpPr>
            <a:spLocks noGrp="1" noChangeArrowheads="1"/>
          </p:cNvSpPr>
          <p:nvPr>
            <p:ph type="sldNum" sz="quarter" idx="5"/>
          </p:nvPr>
        </p:nvSpPr>
        <p:spPr>
          <a:noFill/>
        </p:spPr>
        <p:txBody>
          <a:bodyPr/>
          <a:lstStyle/>
          <a:p>
            <a:fld id="{0C1675BC-5135-4A97-A73F-30F83EB16BAA}" type="slidenum">
              <a:rPr lang="en-US"/>
              <a:pPr/>
              <a:t>74</a:t>
            </a:fld>
            <a:endParaRPr lang="en-US"/>
          </a:p>
        </p:txBody>
      </p:sp>
      <p:sp>
        <p:nvSpPr>
          <p:cNvPr id="252931" name="Rectangle 2"/>
          <p:cNvSpPr>
            <a:spLocks noGrp="1" noRot="1" noChangeAspect="1" noChangeArrowheads="1" noTextEdit="1"/>
          </p:cNvSpPr>
          <p:nvPr>
            <p:ph type="sldImg"/>
          </p:nvPr>
        </p:nvSpPr>
        <p:spPr>
          <a:ln/>
        </p:spPr>
      </p:sp>
      <p:sp>
        <p:nvSpPr>
          <p:cNvPr id="2529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7"/>
          <p:cNvSpPr>
            <a:spLocks noGrp="1" noChangeArrowheads="1"/>
          </p:cNvSpPr>
          <p:nvPr>
            <p:ph type="sldNum" sz="quarter" idx="5"/>
          </p:nvPr>
        </p:nvSpPr>
        <p:spPr>
          <a:noFill/>
        </p:spPr>
        <p:txBody>
          <a:bodyPr/>
          <a:lstStyle/>
          <a:p>
            <a:fld id="{0C1675BC-5135-4A97-A73F-30F83EB16BAA}" type="slidenum">
              <a:rPr lang="en-US"/>
              <a:pPr/>
              <a:t>75</a:t>
            </a:fld>
            <a:endParaRPr lang="en-US"/>
          </a:p>
        </p:txBody>
      </p:sp>
      <p:sp>
        <p:nvSpPr>
          <p:cNvPr id="252931" name="Rectangle 2"/>
          <p:cNvSpPr>
            <a:spLocks noGrp="1" noRot="1" noChangeAspect="1" noChangeArrowheads="1" noTextEdit="1"/>
          </p:cNvSpPr>
          <p:nvPr>
            <p:ph type="sldImg"/>
          </p:nvPr>
        </p:nvSpPr>
        <p:spPr>
          <a:ln/>
        </p:spPr>
      </p:sp>
      <p:sp>
        <p:nvSpPr>
          <p:cNvPr id="2529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7"/>
          <p:cNvSpPr>
            <a:spLocks noGrp="1" noChangeArrowheads="1"/>
          </p:cNvSpPr>
          <p:nvPr>
            <p:ph type="sldNum" sz="quarter" idx="5"/>
          </p:nvPr>
        </p:nvSpPr>
        <p:spPr>
          <a:noFill/>
        </p:spPr>
        <p:txBody>
          <a:bodyPr/>
          <a:lstStyle/>
          <a:p>
            <a:fld id="{0C1675BC-5135-4A97-A73F-30F83EB16BAA}" type="slidenum">
              <a:rPr lang="en-US"/>
              <a:pPr/>
              <a:t>76</a:t>
            </a:fld>
            <a:endParaRPr lang="en-US"/>
          </a:p>
        </p:txBody>
      </p:sp>
      <p:sp>
        <p:nvSpPr>
          <p:cNvPr id="252931" name="Rectangle 2"/>
          <p:cNvSpPr>
            <a:spLocks noGrp="1" noRot="1" noChangeAspect="1" noChangeArrowheads="1" noTextEdit="1"/>
          </p:cNvSpPr>
          <p:nvPr>
            <p:ph type="sldImg"/>
          </p:nvPr>
        </p:nvSpPr>
        <p:spPr>
          <a:ln/>
        </p:spPr>
      </p:sp>
      <p:sp>
        <p:nvSpPr>
          <p:cNvPr id="2529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7"/>
          <p:cNvSpPr>
            <a:spLocks noGrp="1" noChangeArrowheads="1"/>
          </p:cNvSpPr>
          <p:nvPr>
            <p:ph type="sldNum" sz="quarter" idx="5"/>
          </p:nvPr>
        </p:nvSpPr>
        <p:spPr>
          <a:noFill/>
        </p:spPr>
        <p:txBody>
          <a:bodyPr/>
          <a:lstStyle/>
          <a:p>
            <a:fld id="{0C1675BC-5135-4A97-A73F-30F83EB16BAA}" type="slidenum">
              <a:rPr lang="en-US"/>
              <a:pPr/>
              <a:t>77</a:t>
            </a:fld>
            <a:endParaRPr lang="en-US"/>
          </a:p>
        </p:txBody>
      </p:sp>
      <p:sp>
        <p:nvSpPr>
          <p:cNvPr id="252931" name="Rectangle 2"/>
          <p:cNvSpPr>
            <a:spLocks noGrp="1" noRot="1" noChangeAspect="1" noChangeArrowheads="1" noTextEdit="1"/>
          </p:cNvSpPr>
          <p:nvPr>
            <p:ph type="sldImg"/>
          </p:nvPr>
        </p:nvSpPr>
        <p:spPr>
          <a:ln/>
        </p:spPr>
      </p:sp>
      <p:sp>
        <p:nvSpPr>
          <p:cNvPr id="2529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2D40C85A-8B64-4B1C-87B9-D8276350531F}" type="slidenum">
              <a:rPr lang="en-US" smtClean="0"/>
              <a:pPr>
                <a:defRPr/>
              </a:pPr>
              <a:t>78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F0869FF6-B4AA-4788-AC9B-A4D9D199A377}" type="slidenum">
              <a:rPr lang="en-US"/>
              <a:pPr/>
              <a:t>8</a:t>
            </a:fld>
            <a:endParaRPr lang="en-US"/>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p:spPr>
        <p:txBody>
          <a:bodyPr/>
          <a:lstStyle/>
          <a:p>
            <a:fld id="{463E319C-6AFE-4AB2-86B1-45C0A8B25465}" type="slidenum">
              <a:rPr lang="en-US"/>
              <a:pPr/>
              <a:t>9</a:t>
            </a:fld>
            <a:endParaRPr lang="en-US"/>
          </a:p>
        </p:txBody>
      </p:sp>
      <p:sp>
        <p:nvSpPr>
          <p:cNvPr id="184323" name="Rectangle 2"/>
          <p:cNvSpPr>
            <a:spLocks noGrp="1" noRot="1" noChangeAspect="1" noChangeArrowheads="1" noTextEdit="1"/>
          </p:cNvSpPr>
          <p:nvPr>
            <p:ph type="sldImg"/>
          </p:nvPr>
        </p:nvSpPr>
        <p:spPr>
          <a:ln/>
        </p:spPr>
      </p:sp>
      <p:sp>
        <p:nvSpPr>
          <p:cNvPr id="1843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3AF998-FE78-44A9-A804-C30BDAA360D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1F3974-07E2-47C7-8647-D5B50DDD0CF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ED89A8-20BE-4DCD-9214-7BD28C9ED51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ZA"/>
          </a:p>
        </p:txBody>
      </p:sp>
      <p:sp>
        <p:nvSpPr>
          <p:cNvPr id="3" name="Table Placeholder 2"/>
          <p:cNvSpPr>
            <a:spLocks noGrp="1"/>
          </p:cNvSpPr>
          <p:nvPr>
            <p:ph type="tbl" idx="1"/>
          </p:nvPr>
        </p:nvSpPr>
        <p:spPr>
          <a:xfrm>
            <a:off x="457200" y="1600200"/>
            <a:ext cx="8229600" cy="4525963"/>
          </a:xfrm>
        </p:spPr>
        <p:txBody>
          <a:bodyPr/>
          <a:lstStyle/>
          <a:p>
            <a:pPr lvl="0"/>
            <a:endParaRPr lang="en-ZA"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AC775B-A73C-4B22-957E-9AAB1292CE9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2" descr="D:\My Documents\Sinode Algemeen\Seisoen van Luister\ppts\pinkster\7.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3" name="Picture 3" descr="D:\My Documents\Sinode Algemeen\Seisoen van Luister\ppts\bemarking grafika\bmnuwelogo.jpg"/>
          <p:cNvPicPr>
            <a:picLocks noChangeAspect="1" noChangeArrowheads="1"/>
          </p:cNvPicPr>
          <p:nvPr userDrawn="1"/>
        </p:nvPicPr>
        <p:blipFill>
          <a:blip r:embed="rId3" cstate="print"/>
          <a:srcRect/>
          <a:stretch>
            <a:fillRect/>
          </a:stretch>
        </p:blipFill>
        <p:spPr bwMode="auto">
          <a:xfrm>
            <a:off x="8358188" y="6203950"/>
            <a:ext cx="785812" cy="654050"/>
          </a:xfrm>
          <a:prstGeom prst="rect">
            <a:avLst/>
          </a:prstGeom>
          <a:noFill/>
          <a:ln w="9525">
            <a:noFill/>
            <a:miter lim="800000"/>
            <a:headEnd/>
            <a:tailEnd/>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268AA5-C793-4EBB-BA6F-CF243A1B39C7}"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CE00309-81BF-4BFC-809B-B7A60BF7FDF3}"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2" descr="D:\My Documents\Sinode Algemeen\Seisoen van Luister\ppts\pinkster\7.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3" name="Picture 3" descr="D:\My Documents\Sinode Algemeen\Seisoen van Luister\ppts\bemarking grafika\bmnuwelogo.jpg"/>
          <p:cNvPicPr>
            <a:picLocks noChangeAspect="1" noChangeArrowheads="1"/>
          </p:cNvPicPr>
          <p:nvPr userDrawn="1"/>
        </p:nvPicPr>
        <p:blipFill>
          <a:blip r:embed="rId3" cstate="print"/>
          <a:srcRect/>
          <a:stretch>
            <a:fillRect/>
          </a:stretch>
        </p:blipFill>
        <p:spPr bwMode="auto">
          <a:xfrm>
            <a:off x="8358188" y="6203950"/>
            <a:ext cx="785812" cy="654050"/>
          </a:xfrm>
          <a:prstGeom prst="rect">
            <a:avLst/>
          </a:prstGeom>
          <a:noFill/>
          <a:ln w="9525">
            <a:noFill/>
            <a:miter lim="800000"/>
            <a:headEnd/>
            <a:tailEnd/>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Slide Number Placeholder 3"/>
          <p:cNvSpPr>
            <a:spLocks noGrp="1"/>
          </p:cNvSpPr>
          <p:nvPr>
            <p:ph type="sldNum" sz="quarter" idx="10"/>
          </p:nvPr>
        </p:nvSpPr>
        <p:spPr/>
        <p:txBody>
          <a:bodyPr/>
          <a:lstStyle>
            <a:lvl1pPr>
              <a:defRPr/>
            </a:lvl1pPr>
          </a:lstStyle>
          <a:p>
            <a:pPr>
              <a:defRPr/>
            </a:pPr>
            <a:fld id="{8F592458-FB13-4662-9F8D-4DFD66CD67FA}" type="slidenum">
              <a:rPr lang="en-GB">
                <a:solidFill>
                  <a:prstClr val="black">
                    <a:tint val="75000"/>
                  </a:prstClr>
                </a:solidFill>
              </a:rPr>
              <a:pPr>
                <a:defRPr/>
              </a:pPr>
              <a:t>‹#›</a:t>
            </a:fld>
            <a:endParaRPr lang="en-GB">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9DFA16-4B94-472C-A3EC-7AC664722386}"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B268AA5-C793-4EBB-BA6F-CF243A1B39C7}"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23AF998-FE78-44A9-A804-C30BDAA360DB}"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E9DFA16-4B94-472C-A3EC-7AC664722386}"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32B5F9E-6CD3-4440-B367-C17AAE2D5040}"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8809558-61D0-476A-8FA2-A34F2494D6DC}"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E0B35AF-B417-45FF-972B-1DB173AF8371}"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CE00309-81BF-4BFC-809B-B7A60BF7FDF3}"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3451D57-E568-4FBB-974A-37BE5A68366A}"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10D16A7-7EB8-4D04-9537-28CF3EE5B65B}"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2D52B6E-8B95-4A93-9DC8-247BAFFAA672}"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32B5F9E-6CD3-4440-B367-C17AAE2D5040}"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B1F3974-07E2-47C7-8647-D5B50DDD0CFA}"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1ED89A8-20BE-4DCD-9214-7BD28C9ED51C}"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ZA"/>
          </a:p>
        </p:txBody>
      </p:sp>
      <p:sp>
        <p:nvSpPr>
          <p:cNvPr id="3" name="Table Placeholder 2"/>
          <p:cNvSpPr>
            <a:spLocks noGrp="1"/>
          </p:cNvSpPr>
          <p:nvPr>
            <p:ph type="tbl" idx="1"/>
          </p:nvPr>
        </p:nvSpPr>
        <p:spPr>
          <a:xfrm>
            <a:off x="457200" y="1600200"/>
            <a:ext cx="8229600" cy="4525963"/>
          </a:xfrm>
        </p:spPr>
        <p:txBody>
          <a:bodyPr/>
          <a:lstStyle/>
          <a:p>
            <a:pPr lvl="0"/>
            <a:endParaRPr lang="en-ZA"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FAC775B-A73C-4B22-957E-9AAB1292CE97}"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D25DBEF-5756-421D-BF17-45236AB488EA}"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A42587F-9048-4F66-8F2F-F71C17071F83}"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4CCD9D4-149B-4244-8F7D-6BE98D049A38}"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F8B2088-9CDE-44E4-A29D-8DAF0C3801CE}"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C21ECBEE-A467-446D-A78D-A71797156E50}"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70479A76-596E-4796-93E7-0C793B784590}"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EE5ECE73-4F37-41A9-9370-E3EA18C5B470}"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8809558-61D0-476A-8FA2-A34F2494D6DC}"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598520A-BCD7-45CF-BC50-1E14AB99EB53}"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57870E4-E69A-481C-A610-0CA6E78CD500}"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6D3A13A-7355-4DFD-99C2-52FAA9C2107B}"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D987B4-CDD7-4137-A4D5-C05D9F1C1D5D}"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ZA"/>
          </a:p>
        </p:txBody>
      </p:sp>
      <p:sp>
        <p:nvSpPr>
          <p:cNvPr id="3" name="Table Placeholder 2"/>
          <p:cNvSpPr>
            <a:spLocks noGrp="1"/>
          </p:cNvSpPr>
          <p:nvPr>
            <p:ph type="tbl" idx="1"/>
          </p:nvPr>
        </p:nvSpPr>
        <p:spPr>
          <a:xfrm>
            <a:off x="457200" y="1600200"/>
            <a:ext cx="8229600" cy="4525963"/>
          </a:xfrm>
        </p:spPr>
        <p:txBody>
          <a:bodyPr/>
          <a:lstStyle/>
          <a:p>
            <a:endParaRPr lang="en-ZA"/>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5263E1F3-848E-4BDF-9366-8F4FC897BBD5}"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f-ZA"/>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4" name="Date Placeholder 3"/>
          <p:cNvSpPr>
            <a:spLocks noGrp="1"/>
          </p:cNvSpPr>
          <p:nvPr>
            <p:ph type="dt" sz="half" idx="10"/>
          </p:nvPr>
        </p:nvSpPr>
        <p:spPr/>
        <p:txBody>
          <a:bodyPr/>
          <a:lstStyle>
            <a:lvl1pPr>
              <a:defRPr/>
            </a:lvl1pPr>
          </a:lstStyle>
          <a:p>
            <a:pPr>
              <a:defRPr/>
            </a:pPr>
            <a:fld id="{D536170B-878E-49B8-BB78-526ABEB32E4D}" type="datetimeFigureOut">
              <a:rPr lang="af-ZA">
                <a:solidFill>
                  <a:srgbClr val="000000"/>
                </a:solidFill>
              </a:rPr>
              <a:pPr>
                <a:defRPr/>
              </a:pPr>
              <a:t>2013/08/25</a:t>
            </a:fld>
            <a:endParaRPr lang="af-ZA">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af-ZA">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0AB75EBB-B390-4305-9695-900F88D58B64}" type="slidenum">
              <a:rPr lang="af-ZA">
                <a:solidFill>
                  <a:srgbClr val="000000"/>
                </a:solidFill>
              </a:rPr>
              <a:pPr>
                <a:defRPr/>
              </a:pPr>
              <a:t>‹#›</a:t>
            </a:fld>
            <a:endParaRPr lang="af-ZA">
              <a:solidFill>
                <a:srgbClr val="000000"/>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2" descr="D:\My Documents\Sinode Algemeen\Seisoen van Luister\ppts\pinkster\7.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3" name="Picture 3" descr="D:\My Documents\Sinode Algemeen\Seisoen van Luister\ppts\bemarking grafika\bmnuwelogo.jpg"/>
          <p:cNvPicPr>
            <a:picLocks noChangeAspect="1" noChangeArrowheads="1"/>
          </p:cNvPicPr>
          <p:nvPr userDrawn="1"/>
        </p:nvPicPr>
        <p:blipFill>
          <a:blip r:embed="rId3" cstate="print"/>
          <a:srcRect/>
          <a:stretch>
            <a:fillRect/>
          </a:stretch>
        </p:blipFill>
        <p:spPr bwMode="auto">
          <a:xfrm>
            <a:off x="8358188" y="6203950"/>
            <a:ext cx="785812" cy="654050"/>
          </a:xfrm>
          <a:prstGeom prst="rect">
            <a:avLst/>
          </a:prstGeom>
          <a:noFill/>
          <a:ln w="9525">
            <a:noFill/>
            <a:miter lim="800000"/>
            <a:headEnd/>
            <a:tailEnd/>
          </a:ln>
        </p:spPr>
      </p:pic>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B268AA5-C793-4EBB-BA6F-CF243A1B39C7}"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E0B35AF-B417-45FF-972B-1DB173AF8371}"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2" descr="D:\My Documents\Sinode Algemeen\Seisoen van Luister\ppts\pinkster\7.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3" name="Picture 3" descr="D:\My Documents\Sinode Algemeen\Seisoen van Luister\ppts\bemarking grafika\bmnuwelogo.jpg"/>
          <p:cNvPicPr>
            <a:picLocks noChangeAspect="1" noChangeArrowheads="1"/>
          </p:cNvPicPr>
          <p:nvPr userDrawn="1"/>
        </p:nvPicPr>
        <p:blipFill>
          <a:blip r:embed="rId3" cstate="print"/>
          <a:srcRect/>
          <a:stretch>
            <a:fillRect/>
          </a:stretch>
        </p:blipFill>
        <p:spPr bwMode="auto">
          <a:xfrm>
            <a:off x="8358188" y="6203950"/>
            <a:ext cx="785812" cy="654050"/>
          </a:xfrm>
          <a:prstGeom prst="rect">
            <a:avLst/>
          </a:prstGeom>
          <a:noFill/>
          <a:ln w="9525">
            <a:noFill/>
            <a:miter lim="800000"/>
            <a:headEnd/>
            <a:tailEnd/>
          </a:ln>
        </p:spPr>
      </p:pic>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B268AA5-C793-4EBB-BA6F-CF243A1B39C7}"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CE00309-81BF-4BFC-809B-B7A60BF7FDF3}"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CE00309-81BF-4BFC-809B-B7A60BF7FDF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3451D57-E568-4FBB-974A-37BE5A68366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10D16A7-7EB8-4D04-9537-28CF3EE5B65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2D52B6E-8B95-4A93-9DC8-247BAFFAA67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5" Type="http://schemas.openxmlformats.org/officeDocument/2006/relationships/theme" Target="../theme/theme3.xml"/><Relationship Id="rId4"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theme" Target="../theme/theme4.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48.xml"/><Relationship Id="rId2" Type="http://schemas.openxmlformats.org/officeDocument/2006/relationships/slideLayout" Target="../slideLayouts/slideLayout47.xml"/><Relationship Id="rId1" Type="http://schemas.openxmlformats.org/officeDocument/2006/relationships/slideLayout" Target="../slideLayouts/slideLayout46.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51.xml"/><Relationship Id="rId2" Type="http://schemas.openxmlformats.org/officeDocument/2006/relationships/slideLayout" Target="../slideLayouts/slideLayout50.xml"/><Relationship Id="rId1" Type="http://schemas.openxmlformats.org/officeDocument/2006/relationships/slideLayout" Target="../slideLayouts/slideLayout49.xml"/><Relationship Id="rId5" Type="http://schemas.openxmlformats.org/officeDocument/2006/relationships/theme" Target="../theme/theme7.xml"/><Relationship Id="rId4"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D4F78CBF-9D07-41B5-9200-E6C36AE11C1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6786BDA-B335-4D6D-91A3-4A2F1B67744D}" type="datetimeFigureOut">
              <a:rPr lang="en-US"/>
              <a:pPr>
                <a:defRPr/>
              </a:pPr>
              <a:t>8/25/2013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51F88DA-A3E0-474F-AEF6-41E8C9ABF6D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8" r:id="rId3"/>
    <p:sldLayoutId id="2147483773" r:id="rId4"/>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6786BDA-B335-4D6D-91A3-4A2F1B67744D}" type="datetimeFigureOut">
              <a:rPr lang="en-US">
                <a:solidFill>
                  <a:prstClr val="black">
                    <a:tint val="75000"/>
                  </a:prstClr>
                </a:solidFill>
              </a:rPr>
              <a:pPr>
                <a:defRPr/>
              </a:pPr>
              <a:t>8/25/2013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51F88DA-A3E0-474F-AEF6-41E8C9ABF6D1}"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D4F78CBF-9D07-41B5-9200-E6C36AE11C15}" type="slidenum">
              <a:rPr lang="en-US">
                <a:solidFill>
                  <a:srgbClr val="000000"/>
                </a:solidFill>
              </a:rPr>
              <a:pPr>
                <a:defRPr/>
              </a:pPr>
              <a:t>‹#›</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auto">
              <a:spcBef>
                <a:spcPts val="0"/>
              </a:spcBef>
              <a:spcAft>
                <a:spcPts val="0"/>
              </a:spcAft>
            </a:pPr>
            <a:endParaRPr lang="en-US">
              <a:solidFill>
                <a:srgbClr val="000000"/>
              </a:solidFill>
              <a:latin typeface="Aria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auto">
              <a:spcBef>
                <a:spcPts val="0"/>
              </a:spcBef>
              <a:spcAft>
                <a:spcPts val="0"/>
              </a:spcAft>
            </a:pPr>
            <a:endParaRPr lang="en-US">
              <a:solidFill>
                <a:srgbClr val="000000"/>
              </a:solidFill>
              <a:latin typeface="Aria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auto">
              <a:spcBef>
                <a:spcPts val="0"/>
              </a:spcBef>
              <a:spcAft>
                <a:spcPts val="0"/>
              </a:spcAft>
            </a:pPr>
            <a:fld id="{BC8134EE-1674-43CB-97C9-CB201E3C500B}" type="slidenum">
              <a:rPr lang="en-US">
                <a:solidFill>
                  <a:srgbClr val="000000"/>
                </a:solidFill>
                <a:latin typeface="Arial"/>
              </a:rPr>
              <a:pPr fontAlgn="auto">
                <a:spcBef>
                  <a:spcPts val="0"/>
                </a:spcBef>
                <a:spcAft>
                  <a:spcPts val="0"/>
                </a:spcAft>
              </a:pPr>
              <a:t>‹#›</a:t>
            </a:fld>
            <a:endParaRPr lang="en-US">
              <a:solidFill>
                <a:srgbClr val="000000"/>
              </a:solidFill>
              <a:latin typeface="Arial"/>
            </a:endParaRPr>
          </a:p>
        </p:txBody>
      </p:sp>
    </p:spTree>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6786BDA-B335-4D6D-91A3-4A2F1B67744D}" type="datetimeFigureOut">
              <a:rPr lang="en-US">
                <a:solidFill>
                  <a:prstClr val="black">
                    <a:tint val="75000"/>
                  </a:prstClr>
                </a:solidFill>
              </a:rPr>
              <a:pPr>
                <a:defRPr/>
              </a:pPr>
              <a:t>8/25/2013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51F88DA-A3E0-474F-AEF6-41E8C9ABF6D1}"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6786BDA-B335-4D6D-91A3-4A2F1B67744D}" type="datetimeFigureOut">
              <a:rPr lang="en-US">
                <a:solidFill>
                  <a:prstClr val="black">
                    <a:tint val="75000"/>
                  </a:prstClr>
                </a:solidFill>
              </a:rPr>
              <a:pPr>
                <a:defRPr/>
              </a:pPr>
              <a:t>8/25/2013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51F88DA-A3E0-474F-AEF6-41E8C9ABF6D1}"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7.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51.xml"/></Relationships>
</file>

<file path=ppt/slides/_rels/slide5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1.xml"/><Relationship Id="rId1" Type="http://schemas.openxmlformats.org/officeDocument/2006/relationships/slideLayout" Target="../slideLayouts/slideLayout51.xml"/></Relationships>
</file>

<file path=ppt/slides/_rels/slide5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2.xml"/><Relationship Id="rId1" Type="http://schemas.openxmlformats.org/officeDocument/2006/relationships/slideLayout" Target="../slideLayouts/slideLayout3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5.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5.xml"/></Relationships>
</file>

<file path=ppt/slides/_rels/slide5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7.xml"/><Relationship Id="rId1" Type="http://schemas.openxmlformats.org/officeDocument/2006/relationships/slideLayout" Target="../slideLayouts/slideLayout48.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4.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6.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6.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6.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6.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subTitle" idx="1"/>
          </p:nvPr>
        </p:nvSpPr>
        <p:spPr>
          <a:xfrm>
            <a:off x="0" y="5929313"/>
            <a:ext cx="9144000" cy="928687"/>
          </a:xfrm>
          <a:solidFill>
            <a:schemeClr val="tx1"/>
          </a:solidFill>
        </p:spPr>
        <p:txBody>
          <a:bodyPr/>
          <a:lstStyle/>
          <a:p>
            <a:pPr eaLnBrk="1" hangingPunct="1"/>
            <a:r>
              <a:rPr lang="en-US" dirty="0" smtClean="0">
                <a:solidFill>
                  <a:schemeClr val="bg1"/>
                </a:solidFill>
                <a:latin typeface="Arial Rounded MT Bold" pitchFamily="34" charset="0"/>
              </a:rPr>
              <a:t>Prof. Nelus Niemandt</a:t>
            </a:r>
            <a:endParaRPr lang="en-US" sz="2400" dirty="0" smtClean="0">
              <a:solidFill>
                <a:schemeClr val="bg1"/>
              </a:solidFill>
              <a:latin typeface="Arial Rounded MT Bold" pitchFamily="34" charset="0"/>
            </a:endParaRPr>
          </a:p>
        </p:txBody>
      </p:sp>
      <p:sp>
        <p:nvSpPr>
          <p:cNvPr id="10" name="Rectangle 9"/>
          <p:cNvSpPr/>
          <p:nvPr/>
        </p:nvSpPr>
        <p:spPr>
          <a:xfrm>
            <a:off x="285721" y="214291"/>
            <a:ext cx="4430295" cy="3416320"/>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Nuwe</a:t>
            </a:r>
            <a:r>
              <a:rPr lang="en-Z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ZA"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musiek</a:t>
            </a:r>
            <a:r>
              <a:rPr lang="en-Z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vir </a:t>
            </a:r>
            <a:r>
              <a:rPr lang="en-ZA"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nuwe</a:t>
            </a:r>
            <a:r>
              <a:rPr lang="en-Z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ZA"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werklikhede</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ctrTitle"/>
          </p:nvPr>
        </p:nvSpPr>
        <p:spPr>
          <a:xfrm>
            <a:off x="357188" y="1857375"/>
            <a:ext cx="8358187" cy="4714875"/>
          </a:xfrm>
        </p:spPr>
        <p:txBody>
          <a:bodyPr/>
          <a:lstStyle/>
          <a:p>
            <a:pPr eaLnBrk="1" hangingPunct="1"/>
            <a:r>
              <a:rPr lang="en-US" sz="3200" smtClean="0"/>
              <a:t>Moet verbeeldingryk aan nuwe moontlikhede dink</a:t>
            </a:r>
            <a:r>
              <a:rPr lang="en-ZA" sz="3200" smtClean="0"/>
              <a:t/>
            </a:r>
            <a:br>
              <a:rPr lang="en-ZA" sz="3200" smtClean="0"/>
            </a:br>
            <a:endParaRPr lang="en-US" sz="3200" smtClean="0"/>
          </a:p>
        </p:txBody>
      </p:sp>
      <p:sp>
        <p:nvSpPr>
          <p:cNvPr id="3" name="Rectangle 2"/>
          <p:cNvSpPr/>
          <p:nvPr/>
        </p:nvSpPr>
        <p:spPr>
          <a:xfrm>
            <a:off x="285721" y="214290"/>
            <a:ext cx="8715436"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ZA" sz="5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Hoofstroomkerke</a:t>
            </a:r>
            <a:r>
              <a:rPr lang="en-ZA"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ZA" sz="5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krimp</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3" descr="explosion.png"/>
          <p:cNvPicPr>
            <a:picLocks noChangeAspect="1"/>
          </p:cNvPicPr>
          <p:nvPr/>
        </p:nvPicPr>
        <p:blipFill>
          <a:blip r:embed="rId3" cstate="print"/>
          <a:srcRect/>
          <a:stretch>
            <a:fillRect/>
          </a:stretch>
        </p:blipFill>
        <p:spPr bwMode="auto">
          <a:xfrm>
            <a:off x="6000750" y="3429000"/>
            <a:ext cx="2886075" cy="3154363"/>
          </a:xfrm>
          <a:prstGeom prst="rect">
            <a:avLst/>
          </a:prstGeom>
          <a:noFill/>
          <a:ln w="9525">
            <a:noFill/>
            <a:miter lim="800000"/>
            <a:headEnd/>
            <a:tailEnd/>
          </a:ln>
        </p:spPr>
      </p:pic>
      <p:sp>
        <p:nvSpPr>
          <p:cNvPr id="23555" name="Rectangle 4"/>
          <p:cNvSpPr>
            <a:spLocks noGrp="1" noChangeArrowheads="1"/>
          </p:cNvSpPr>
          <p:nvPr>
            <p:ph type="ctrTitle"/>
          </p:nvPr>
        </p:nvSpPr>
        <p:spPr>
          <a:xfrm>
            <a:off x="357188" y="1643063"/>
            <a:ext cx="6286500" cy="3857625"/>
          </a:xfrm>
        </p:spPr>
        <p:txBody>
          <a:bodyPr/>
          <a:lstStyle/>
          <a:p>
            <a:pPr eaLnBrk="1" hangingPunct="1"/>
            <a:r>
              <a:rPr lang="af-ZA" sz="3200" smtClean="0"/>
              <a:t>In die NG Kerk is daar gemeentes wat hulleself beskryf as missionale gemeentes.  Daar is werkswinkels, vennootskappe en seminare oor gemeentes en hoe hulle betrokke kan raak by hulle gemeenskappe </a:t>
            </a:r>
            <a:r>
              <a:rPr lang="en-ZA" sz="3200" smtClean="0"/>
              <a:t/>
            </a:r>
            <a:br>
              <a:rPr lang="en-ZA" sz="3200" smtClean="0"/>
            </a:br>
            <a:r>
              <a:rPr lang="en-ZA" sz="3200" smtClean="0"/>
              <a:t/>
            </a:r>
            <a:br>
              <a:rPr lang="en-ZA" sz="3200" smtClean="0"/>
            </a:br>
            <a:endParaRPr lang="en-US" sz="3200" smtClean="0"/>
          </a:p>
        </p:txBody>
      </p:sp>
      <p:sp>
        <p:nvSpPr>
          <p:cNvPr id="3" name="Rectangle 2"/>
          <p:cNvSpPr/>
          <p:nvPr/>
        </p:nvSpPr>
        <p:spPr>
          <a:xfrm>
            <a:off x="285721" y="214290"/>
            <a:ext cx="8715436"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ZA" sz="5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Energie</a:t>
            </a:r>
            <a:r>
              <a:rPr lang="en-ZA"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in SA!</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0" y="5103674"/>
            <a:ext cx="8715436" cy="1754326"/>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‘n Golf van </a:t>
            </a:r>
            <a:r>
              <a:rPr lang="en-ZA" sz="5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belangstelling</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39552" y="1124744"/>
            <a:ext cx="3857651" cy="424731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Die NG Kerk </a:t>
            </a:r>
            <a:r>
              <a:rPr lang="en-ZA" sz="5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oor</a:t>
            </a:r>
            <a:r>
              <a:rPr lang="en-ZA"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ZA" sz="5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missionale</a:t>
            </a:r>
            <a:r>
              <a:rPr lang="en-ZA"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ZA" sz="5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siening</a:t>
            </a:r>
            <a:r>
              <a:rPr lang="en-ZA"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van </a:t>
            </a:r>
            <a:r>
              <a:rPr lang="en-ZA" sz="5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kerk</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5606" name="Picture 6" descr="http://www.cabsa.org.za/sites/default/files/images/Logos/NG_logo.jpg"/>
          <p:cNvPicPr>
            <a:picLocks noChangeAspect="1" noChangeArrowheads="1"/>
          </p:cNvPicPr>
          <p:nvPr/>
        </p:nvPicPr>
        <p:blipFill>
          <a:blip r:embed="rId3" cstate="print"/>
          <a:srcRect/>
          <a:stretch>
            <a:fillRect/>
          </a:stretch>
        </p:blipFill>
        <p:spPr bwMode="auto">
          <a:xfrm>
            <a:off x="4283968" y="1340768"/>
            <a:ext cx="4067175" cy="399097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8435280" cy="5649491"/>
          </a:xfrm>
        </p:spPr>
        <p:txBody>
          <a:bodyPr/>
          <a:lstStyle/>
          <a:p>
            <a:pPr lvl="0">
              <a:buNone/>
            </a:pPr>
            <a:r>
              <a:rPr lang="af-ZA" sz="2800" dirty="0" smtClean="0"/>
              <a:t>	Die Drie-enige God op wie die bestaan van die kerk gerig is, is ’n sturende God (missio Dei). Die lewe van God is ’n proses van gestuurdheid: die Vader stuur die Seun, die Seun stuur die Heilige Gees.  God het die wêreld so lief dat Hy sy enigste Seun stuur om nuwe lewe te bring.  Vader, Seun en Heilige Gees stuur die kerk in die wêreld in. Die NG Kerk se beskrywing van Gereformeerde identiteit bevestig: ‘Die roeping van die kerk kan as Gestuurdes van God omskryf word. Die kerk behoort in wese altyd op die wêreld gerig en op pad na die wêreld te wees.’</a:t>
            </a:r>
            <a:endParaRPr lang="en-ZA" sz="28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3" descr="explosion.png"/>
          <p:cNvPicPr>
            <a:picLocks noChangeAspect="1"/>
          </p:cNvPicPr>
          <p:nvPr/>
        </p:nvPicPr>
        <p:blipFill>
          <a:blip r:embed="rId3" cstate="print"/>
          <a:srcRect/>
          <a:stretch>
            <a:fillRect/>
          </a:stretch>
        </p:blipFill>
        <p:spPr bwMode="auto">
          <a:xfrm>
            <a:off x="6000750" y="3429000"/>
            <a:ext cx="2886075" cy="3154363"/>
          </a:xfrm>
          <a:prstGeom prst="rect">
            <a:avLst/>
          </a:prstGeom>
          <a:noFill/>
          <a:ln w="9525">
            <a:noFill/>
            <a:miter lim="800000"/>
            <a:headEnd/>
            <a:tailEnd/>
          </a:ln>
        </p:spPr>
      </p:pic>
      <p:sp>
        <p:nvSpPr>
          <p:cNvPr id="23555" name="Rectangle 4"/>
          <p:cNvSpPr>
            <a:spLocks noGrp="1" noChangeArrowheads="1"/>
          </p:cNvSpPr>
          <p:nvPr>
            <p:ph type="ctrTitle"/>
          </p:nvPr>
        </p:nvSpPr>
        <p:spPr>
          <a:xfrm>
            <a:off x="357188" y="1643063"/>
            <a:ext cx="6286500" cy="3857625"/>
          </a:xfrm>
        </p:spPr>
        <p:txBody>
          <a:bodyPr/>
          <a:lstStyle/>
          <a:p>
            <a:pPr eaLnBrk="1" hangingPunct="1"/>
            <a:r>
              <a:rPr lang="af-ZA" sz="3200" dirty="0" smtClean="0"/>
              <a:t>‘n </a:t>
            </a:r>
            <a:r>
              <a:rPr lang="af-ZA" sz="3200" dirty="0" err="1" smtClean="0"/>
              <a:t>Missionale</a:t>
            </a:r>
            <a:r>
              <a:rPr lang="af-ZA" sz="3200" dirty="0" smtClean="0"/>
              <a:t> gemeente kry haar identiteit in God wat ‘n </a:t>
            </a:r>
            <a:r>
              <a:rPr lang="af-ZA" sz="3200" dirty="0" err="1" smtClean="0"/>
              <a:t>missionale</a:t>
            </a:r>
            <a:r>
              <a:rPr lang="af-ZA" sz="3200" dirty="0" smtClean="0"/>
              <a:t> God is en gevolglik kan die identiteit van die liturgie van so ‘n gemeente ook nie anders wees nie. </a:t>
            </a:r>
            <a:r>
              <a:rPr lang="en-ZA" sz="3200" dirty="0" smtClean="0"/>
              <a:t/>
            </a:r>
            <a:br>
              <a:rPr lang="en-ZA" sz="3200" dirty="0" smtClean="0"/>
            </a:br>
            <a:r>
              <a:rPr lang="en-ZA" sz="3200" dirty="0" smtClean="0"/>
              <a:t/>
            </a:r>
            <a:br>
              <a:rPr lang="en-ZA" sz="3200" dirty="0" smtClean="0"/>
            </a:br>
            <a:endParaRPr lang="en-US" sz="3200" dirty="0" smtClean="0"/>
          </a:p>
        </p:txBody>
      </p:sp>
      <p:sp>
        <p:nvSpPr>
          <p:cNvPr id="3" name="Rectangle 2"/>
          <p:cNvSpPr/>
          <p:nvPr/>
        </p:nvSpPr>
        <p:spPr>
          <a:xfrm>
            <a:off x="285721" y="214290"/>
            <a:ext cx="8715436"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ZA"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Missionale</a:t>
            </a:r>
            <a:r>
              <a:rPr lang="en-Z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ZA"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liturgie</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0" y="5103674"/>
            <a:ext cx="8715436"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ZA"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Gerig</a:t>
            </a:r>
            <a:r>
              <a:rPr lang="en-Z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op God</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5721" y="214290"/>
            <a:ext cx="8715436" cy="2693045"/>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ZA"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Wie</a:t>
            </a:r>
            <a:r>
              <a:rPr lang="en-Z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God </a:t>
            </a:r>
          </a:p>
          <a:p>
            <a:pPr algn="ctr">
              <a:defRPr/>
            </a:pPr>
            <a:r>
              <a:rPr lang="en-ZA" sz="115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IS</a:t>
            </a:r>
            <a:endParaRPr lang="en-US" sz="115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Title 3"/>
          <p:cNvSpPr>
            <a:spLocks noGrp="1"/>
          </p:cNvSpPr>
          <p:nvPr>
            <p:ph type="ctrTitle"/>
          </p:nvPr>
        </p:nvSpPr>
        <p:spPr>
          <a:xfrm>
            <a:off x="467544" y="2564904"/>
            <a:ext cx="8064896" cy="4032448"/>
          </a:xfrm>
        </p:spPr>
        <p:txBody>
          <a:bodyPr/>
          <a:lstStyle/>
          <a:p>
            <a:pPr lvl="0"/>
            <a:r>
              <a:rPr lang="af-ZA" sz="3200" dirty="0" smtClean="0">
                <a:solidFill>
                  <a:schemeClr val="tx2"/>
                </a:solidFill>
                <a:latin typeface="+mj-lt"/>
                <a:ea typeface="+mj-ea"/>
                <a:cs typeface="+mj-cs"/>
              </a:rPr>
              <a:t>Die standpunt oor Gereformeerde identiteit plaas die NG kerk in die ‘lewe van God’.  Nadenke oor die identiteit van die kerk en die aard van gemeentes - ook die missionale verstaan van die kerk - vind teen hierdie agtergrond plaas. </a:t>
            </a:r>
            <a:r>
              <a:rPr lang="en-ZA" sz="3200" dirty="0" smtClean="0">
                <a:solidFill>
                  <a:schemeClr val="tx2"/>
                </a:solidFill>
                <a:latin typeface="+mj-lt"/>
                <a:ea typeface="+mj-ea"/>
                <a:cs typeface="+mj-cs"/>
              </a:rPr>
              <a:t/>
            </a:r>
            <a:br>
              <a:rPr lang="en-ZA" sz="3200" dirty="0" smtClean="0">
                <a:solidFill>
                  <a:schemeClr val="tx2"/>
                </a:solidFill>
                <a:latin typeface="+mj-lt"/>
                <a:ea typeface="+mj-ea"/>
                <a:cs typeface="+mj-cs"/>
              </a:rPr>
            </a:br>
            <a:endParaRPr lang="en-ZA"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5721" y="214290"/>
            <a:ext cx="8715436" cy="2693045"/>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ZA"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Wie</a:t>
            </a:r>
            <a:r>
              <a:rPr lang="en-Z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God </a:t>
            </a:r>
          </a:p>
          <a:p>
            <a:pPr algn="ctr">
              <a:defRPr/>
            </a:pPr>
            <a:r>
              <a:rPr lang="en-ZA" sz="115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IS</a:t>
            </a:r>
            <a:endParaRPr lang="en-US" sz="115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Title 3"/>
          <p:cNvSpPr>
            <a:spLocks noGrp="1"/>
          </p:cNvSpPr>
          <p:nvPr>
            <p:ph type="ctrTitle"/>
          </p:nvPr>
        </p:nvSpPr>
        <p:spPr>
          <a:xfrm>
            <a:off x="467544" y="2564904"/>
            <a:ext cx="8064896" cy="4032448"/>
          </a:xfrm>
        </p:spPr>
        <p:txBody>
          <a:bodyPr/>
          <a:lstStyle/>
          <a:p>
            <a:pPr lvl="0"/>
            <a:r>
              <a:rPr lang="en-ZA" sz="3200" dirty="0" smtClean="0">
                <a:solidFill>
                  <a:schemeClr val="tx2"/>
                </a:solidFill>
                <a:latin typeface="+mj-lt"/>
                <a:ea typeface="+mj-ea"/>
                <a:cs typeface="+mj-cs"/>
              </a:rPr>
              <a:t>‘Just as each person is made according to the image of the Trinity, so the church as a whole is an icon of the Trinity…’ (</a:t>
            </a:r>
            <a:r>
              <a:rPr lang="en-ZA" sz="3200" dirty="0" err="1" smtClean="0">
                <a:solidFill>
                  <a:schemeClr val="tx2"/>
                </a:solidFill>
                <a:latin typeface="+mj-lt"/>
                <a:ea typeface="+mj-ea"/>
                <a:cs typeface="+mj-cs"/>
              </a:rPr>
              <a:t>Kärkkäinen</a:t>
            </a:r>
            <a:r>
              <a:rPr lang="en-ZA" sz="3200" dirty="0" smtClean="0">
                <a:solidFill>
                  <a:schemeClr val="tx2"/>
                </a:solidFill>
                <a:latin typeface="+mj-lt"/>
                <a:ea typeface="+mj-ea"/>
                <a:cs typeface="+mj-cs"/>
              </a:rPr>
              <a:t> 2002, </a:t>
            </a:r>
            <a:r>
              <a:rPr lang="en-ZA" sz="3200" i="1" dirty="0" smtClean="0">
                <a:solidFill>
                  <a:schemeClr val="tx2"/>
                </a:solidFill>
                <a:latin typeface="+mj-lt"/>
                <a:ea typeface="+mj-ea"/>
                <a:cs typeface="+mj-cs"/>
              </a:rPr>
              <a:t>An introduction to Ecclesiology</a:t>
            </a:r>
            <a:r>
              <a:rPr lang="en-ZA" sz="3200" dirty="0" smtClean="0">
                <a:solidFill>
                  <a:schemeClr val="tx2"/>
                </a:solidFill>
                <a:latin typeface="+mj-lt"/>
                <a:ea typeface="+mj-ea"/>
                <a:cs typeface="+mj-cs"/>
              </a:rPr>
              <a:t>, : loc 175)</a:t>
            </a:r>
            <a:br>
              <a:rPr lang="en-ZA" sz="3200" dirty="0" smtClean="0">
                <a:solidFill>
                  <a:schemeClr val="tx2"/>
                </a:solidFill>
                <a:latin typeface="+mj-lt"/>
                <a:ea typeface="+mj-ea"/>
                <a:cs typeface="+mj-cs"/>
              </a:rPr>
            </a:br>
            <a:endParaRPr lang="en-ZA"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5721" y="214290"/>
            <a:ext cx="8715436" cy="2693045"/>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ZA"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Wie</a:t>
            </a:r>
            <a:r>
              <a:rPr lang="en-Z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God is</a:t>
            </a:r>
          </a:p>
          <a:p>
            <a:pPr algn="ctr">
              <a:defRPr/>
            </a:pPr>
            <a:r>
              <a:rPr lang="en-ZA" sz="115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IS</a:t>
            </a:r>
            <a:endParaRPr lang="en-US" sz="115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Title 3"/>
          <p:cNvSpPr>
            <a:spLocks noGrp="1"/>
          </p:cNvSpPr>
          <p:nvPr>
            <p:ph type="ctrTitle"/>
          </p:nvPr>
        </p:nvSpPr>
        <p:spPr>
          <a:xfrm>
            <a:off x="251520" y="2852936"/>
            <a:ext cx="8640960" cy="3744416"/>
          </a:xfrm>
        </p:spPr>
        <p:txBody>
          <a:bodyPr/>
          <a:lstStyle/>
          <a:p>
            <a:r>
              <a:rPr lang="en-ZA" sz="4800" b="1" dirty="0" err="1" smtClean="0">
                <a:solidFill>
                  <a:schemeClr val="tx2"/>
                </a:solidFill>
                <a:effectLst>
                  <a:outerShdw blurRad="38100" dist="38100" dir="2700000" algn="tl">
                    <a:srgbClr val="000000">
                      <a:alpha val="43137"/>
                    </a:srgbClr>
                  </a:outerShdw>
                </a:effectLst>
              </a:rPr>
              <a:t>Perichoresis</a:t>
            </a:r>
            <a:r>
              <a:rPr lang="en-ZA" sz="4800" b="1" dirty="0" smtClean="0">
                <a:solidFill>
                  <a:schemeClr val="tx2"/>
                </a:solidFill>
                <a:effectLst>
                  <a:outerShdw blurRad="38100" dist="38100" dir="2700000" algn="tl">
                    <a:srgbClr val="000000">
                      <a:alpha val="43137"/>
                    </a:srgbClr>
                  </a:outerShdw>
                </a:effectLst>
              </a:rPr>
              <a:t/>
            </a:r>
            <a:br>
              <a:rPr lang="en-ZA" sz="4800" b="1" dirty="0" smtClean="0">
                <a:solidFill>
                  <a:schemeClr val="tx2"/>
                </a:solidFill>
                <a:effectLst>
                  <a:outerShdw blurRad="38100" dist="38100" dir="2700000" algn="tl">
                    <a:srgbClr val="000000">
                      <a:alpha val="43137"/>
                    </a:srgbClr>
                  </a:outerShdw>
                </a:effectLst>
              </a:rPr>
            </a:br>
            <a:r>
              <a:rPr lang="en-ZA" sz="4800" b="1" dirty="0" smtClean="0">
                <a:effectLst>
                  <a:outerShdw blurRad="38100" dist="38100" dir="2700000" algn="tl">
                    <a:srgbClr val="000000">
                      <a:alpha val="43137"/>
                    </a:srgbClr>
                  </a:outerShdw>
                </a:effectLst>
              </a:rPr>
              <a:t/>
            </a:r>
            <a:br>
              <a:rPr lang="en-ZA" sz="4800" b="1" dirty="0" smtClean="0">
                <a:effectLst>
                  <a:outerShdw blurRad="38100" dist="38100" dir="2700000" algn="tl">
                    <a:srgbClr val="000000">
                      <a:alpha val="43137"/>
                    </a:srgbClr>
                  </a:outerShdw>
                </a:effectLst>
              </a:rPr>
            </a:br>
            <a:r>
              <a:rPr lang="en-ZA" sz="4800" b="1" dirty="0" smtClean="0">
                <a:effectLst>
                  <a:outerShdw blurRad="38100" dist="38100" dir="2700000" algn="tl">
                    <a:srgbClr val="000000">
                      <a:alpha val="43137"/>
                    </a:srgbClr>
                  </a:outerShdw>
                </a:effectLst>
              </a:rPr>
              <a:t>Imago </a:t>
            </a:r>
            <a:r>
              <a:rPr lang="en-ZA" sz="4800" b="1" dirty="0" err="1" smtClean="0">
                <a:effectLst>
                  <a:outerShdw blurRad="38100" dist="38100" dir="2700000" algn="tl">
                    <a:srgbClr val="000000">
                      <a:alpha val="43137"/>
                    </a:srgbClr>
                  </a:outerShdw>
                </a:effectLst>
              </a:rPr>
              <a:t>Trinitatis</a:t>
            </a:r>
            <a:r>
              <a:rPr lang="en-US" sz="2800" dirty="0" smtClean="0">
                <a:solidFill>
                  <a:schemeClr val="tx2"/>
                </a:solidFill>
              </a:rPr>
              <a:t/>
            </a:r>
            <a:br>
              <a:rPr lang="en-US" sz="2800" dirty="0" smtClean="0">
                <a:solidFill>
                  <a:schemeClr val="tx2"/>
                </a:solidFill>
              </a:rPr>
            </a:br>
            <a:r>
              <a:rPr lang="en-ZA" sz="2800" dirty="0" smtClean="0">
                <a:solidFill>
                  <a:schemeClr val="tx2"/>
                </a:solidFill>
                <a:latin typeface="+mj-lt"/>
                <a:ea typeface="+mj-ea"/>
                <a:cs typeface="+mj-cs"/>
              </a:rPr>
              <a:t/>
            </a:r>
            <a:br>
              <a:rPr lang="en-ZA" sz="2800" dirty="0" smtClean="0">
                <a:solidFill>
                  <a:schemeClr val="tx2"/>
                </a:solidFill>
                <a:latin typeface="+mj-lt"/>
                <a:ea typeface="+mj-ea"/>
                <a:cs typeface="+mj-cs"/>
              </a:rPr>
            </a:br>
            <a:endParaRPr lang="en-ZA"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2862322"/>
          </a:xfrm>
          <a:prstGeom prst="rect">
            <a:avLst/>
          </a:prstGeom>
          <a:solidFill>
            <a:schemeClr val="bg1">
              <a:alpha val="48000"/>
            </a:schemeClr>
          </a:solidFill>
        </p:spPr>
        <p:txBody>
          <a:bodyPr>
            <a:spAutoFit/>
          </a:bodyPr>
          <a:lstStyle/>
          <a:p>
            <a:pPr>
              <a:defRPr/>
            </a:pPr>
            <a:r>
              <a:rPr lang="af-ZA" sz="6000" b="1" kern="0" dirty="0">
                <a:solidFill>
                  <a:srgbClr val="000000"/>
                </a:solidFill>
                <a:latin typeface="Arial"/>
              </a:rPr>
              <a:t>Praat saam...</a:t>
            </a:r>
            <a:r>
              <a:rPr lang="af-ZA" sz="4000" kern="0" dirty="0">
                <a:solidFill>
                  <a:srgbClr val="000000"/>
                </a:solidFill>
                <a:latin typeface="Arial"/>
              </a:rPr>
              <a:t/>
            </a:r>
            <a:br>
              <a:rPr lang="af-ZA" sz="4000" kern="0" dirty="0">
                <a:solidFill>
                  <a:srgbClr val="000000"/>
                </a:solidFill>
                <a:latin typeface="Arial"/>
              </a:rPr>
            </a:br>
            <a:r>
              <a:rPr lang="en-ZA" sz="4000" kern="0" dirty="0" smtClean="0">
                <a:solidFill>
                  <a:srgbClr val="000000"/>
                </a:solidFill>
                <a:latin typeface="Arial"/>
              </a:rPr>
              <a:t>Is die </a:t>
            </a:r>
            <a:r>
              <a:rPr lang="en-ZA" sz="4000" kern="0" dirty="0" err="1" smtClean="0">
                <a:solidFill>
                  <a:srgbClr val="000000"/>
                </a:solidFill>
                <a:latin typeface="Arial"/>
              </a:rPr>
              <a:t>gesprekke</a:t>
            </a:r>
            <a:r>
              <a:rPr lang="en-ZA" sz="4000" kern="0" dirty="0" smtClean="0">
                <a:solidFill>
                  <a:srgbClr val="000000"/>
                </a:solidFill>
                <a:latin typeface="Arial"/>
              </a:rPr>
              <a:t> </a:t>
            </a:r>
            <a:r>
              <a:rPr lang="en-ZA" sz="4000" kern="0" dirty="0" err="1" smtClean="0">
                <a:solidFill>
                  <a:srgbClr val="000000"/>
                </a:solidFill>
                <a:latin typeface="Arial"/>
              </a:rPr>
              <a:t>oor</a:t>
            </a:r>
            <a:r>
              <a:rPr lang="en-ZA" sz="4000" kern="0" dirty="0" smtClean="0">
                <a:solidFill>
                  <a:srgbClr val="000000"/>
                </a:solidFill>
                <a:latin typeface="Arial"/>
              </a:rPr>
              <a:t> </a:t>
            </a:r>
            <a:r>
              <a:rPr lang="en-ZA" sz="4000" kern="0" dirty="0" err="1" smtClean="0">
                <a:solidFill>
                  <a:srgbClr val="000000"/>
                </a:solidFill>
                <a:latin typeface="Arial"/>
              </a:rPr>
              <a:t>missionale</a:t>
            </a:r>
            <a:r>
              <a:rPr lang="en-ZA" sz="4000" kern="0" dirty="0" smtClean="0">
                <a:solidFill>
                  <a:srgbClr val="000000"/>
                </a:solidFill>
                <a:latin typeface="Arial"/>
              </a:rPr>
              <a:t> </a:t>
            </a:r>
            <a:r>
              <a:rPr lang="en-ZA" sz="4000" kern="0" dirty="0" err="1" smtClean="0">
                <a:solidFill>
                  <a:srgbClr val="000000"/>
                </a:solidFill>
                <a:latin typeface="Arial"/>
              </a:rPr>
              <a:t>teologie</a:t>
            </a:r>
            <a:r>
              <a:rPr lang="en-ZA" sz="4000" kern="0" dirty="0" smtClean="0">
                <a:solidFill>
                  <a:srgbClr val="000000"/>
                </a:solidFill>
                <a:latin typeface="Arial"/>
              </a:rPr>
              <a:t> ‘n </a:t>
            </a:r>
            <a:r>
              <a:rPr lang="en-ZA" sz="4000" kern="0" dirty="0" err="1" smtClean="0">
                <a:solidFill>
                  <a:srgbClr val="000000"/>
                </a:solidFill>
                <a:latin typeface="Arial"/>
              </a:rPr>
              <a:t>modegier</a:t>
            </a:r>
            <a:r>
              <a:rPr lang="en-ZA" sz="4000" kern="0" dirty="0" smtClean="0">
                <a:solidFill>
                  <a:srgbClr val="000000"/>
                </a:solidFill>
                <a:latin typeface="Arial"/>
              </a:rPr>
              <a:t> of ‘n </a:t>
            </a:r>
            <a:r>
              <a:rPr lang="en-ZA" sz="4000" kern="0" dirty="0" err="1" smtClean="0">
                <a:solidFill>
                  <a:srgbClr val="000000"/>
                </a:solidFill>
                <a:latin typeface="Arial"/>
              </a:rPr>
              <a:t>noodsaaklike</a:t>
            </a:r>
            <a:r>
              <a:rPr lang="en-ZA" sz="4000" kern="0" dirty="0" smtClean="0">
                <a:solidFill>
                  <a:srgbClr val="000000"/>
                </a:solidFill>
                <a:latin typeface="Arial"/>
              </a:rPr>
              <a:t> </a:t>
            </a:r>
            <a:r>
              <a:rPr lang="en-ZA" sz="4000" kern="0" dirty="0" err="1" smtClean="0">
                <a:solidFill>
                  <a:srgbClr val="000000"/>
                </a:solidFill>
                <a:latin typeface="Arial"/>
              </a:rPr>
              <a:t>heroriëntasie</a:t>
            </a:r>
            <a:r>
              <a:rPr lang="en-ZA" sz="4000" kern="0" dirty="0" smtClean="0">
                <a:solidFill>
                  <a:srgbClr val="000000"/>
                </a:solidFill>
                <a:latin typeface="Arial"/>
              </a:rPr>
              <a:t>?</a:t>
            </a:r>
            <a:endParaRPr lang="en-ZA" dirty="0">
              <a:solidFill>
                <a:prstClr val="black"/>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subTitle" idx="1"/>
          </p:nvPr>
        </p:nvSpPr>
        <p:spPr>
          <a:xfrm>
            <a:off x="0" y="5929313"/>
            <a:ext cx="9144000" cy="928687"/>
          </a:xfrm>
          <a:solidFill>
            <a:schemeClr val="tx1"/>
          </a:solidFill>
        </p:spPr>
        <p:txBody>
          <a:bodyPr/>
          <a:lstStyle/>
          <a:p>
            <a:pPr eaLnBrk="1" hangingPunct="1"/>
            <a:r>
              <a:rPr lang="en-US" dirty="0" smtClean="0">
                <a:solidFill>
                  <a:schemeClr val="bg1"/>
                </a:solidFill>
                <a:latin typeface="Arial Rounded MT Bold" pitchFamily="34" charset="0"/>
              </a:rPr>
              <a:t>Prof. Nelus Niemandt</a:t>
            </a:r>
            <a:endParaRPr lang="en-US" sz="2400" dirty="0" smtClean="0">
              <a:solidFill>
                <a:schemeClr val="bg1"/>
              </a:solidFill>
              <a:latin typeface="Arial Rounded MT Bold" pitchFamily="34" charset="0"/>
            </a:endParaRPr>
          </a:p>
        </p:txBody>
      </p:sp>
      <p:sp>
        <p:nvSpPr>
          <p:cNvPr id="10" name="Rectangle 9"/>
          <p:cNvSpPr/>
          <p:nvPr/>
        </p:nvSpPr>
        <p:spPr>
          <a:xfrm>
            <a:off x="251520" y="1268760"/>
            <a:ext cx="3857651" cy="3231654"/>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Wat</a:t>
            </a:r>
            <a:r>
              <a:rPr lang="en-Z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die </a:t>
            </a:r>
            <a:r>
              <a:rPr lang="en-ZA"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kerk</a:t>
            </a:r>
            <a:r>
              <a:rPr lang="en-Z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p>
          <a:p>
            <a:pPr algn="ctr">
              <a:defRPr/>
            </a:pPr>
            <a:r>
              <a:rPr lang="en-ZA" sz="9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DOEN</a:t>
            </a:r>
            <a:endParaRPr lang="en-US" sz="9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7" descr="2011 Missionale leierskap.jpg"/>
          <p:cNvPicPr>
            <a:picLocks noChangeAspect="1"/>
          </p:cNvPicPr>
          <p:nvPr/>
        </p:nvPicPr>
        <p:blipFill>
          <a:blip r:embed="rId3" cstate="print"/>
          <a:srcRect b="17073"/>
          <a:stretch>
            <a:fillRect/>
          </a:stretch>
        </p:blipFill>
        <p:spPr bwMode="auto">
          <a:xfrm>
            <a:off x="3347864" y="1772816"/>
            <a:ext cx="5391150" cy="4857750"/>
          </a:xfrm>
          <a:prstGeom prst="rect">
            <a:avLst/>
          </a:prstGeom>
          <a:noFill/>
          <a:ln w="9525">
            <a:noFill/>
            <a:miter lim="800000"/>
            <a:headEnd/>
            <a:tailEnd/>
          </a:ln>
        </p:spPr>
      </p:pic>
      <p:sp>
        <p:nvSpPr>
          <p:cNvPr id="12290" name="Rectangle 2"/>
          <p:cNvSpPr>
            <a:spLocks noGrp="1" noChangeArrowheads="1"/>
          </p:cNvSpPr>
          <p:nvPr>
            <p:ph type="ctrTitle"/>
          </p:nvPr>
        </p:nvSpPr>
        <p:spPr>
          <a:xfrm>
            <a:off x="323529" y="404664"/>
            <a:ext cx="5400600" cy="4680520"/>
          </a:xfrm>
        </p:spPr>
        <p:txBody>
          <a:bodyPr/>
          <a:lstStyle/>
          <a:p>
            <a:pPr eaLnBrk="1" hangingPunct="1">
              <a:defRPr/>
            </a:pPr>
            <a:r>
              <a:rPr lang="af-ZA" sz="4000" dirty="0" smtClean="0"/>
              <a:t>Hoe jy oor die </a:t>
            </a:r>
            <a:r>
              <a:rPr lang="af-ZA" sz="6600" dirty="0" smtClean="0">
                <a:solidFill>
                  <a:schemeClr val="accent2">
                    <a:lumMod val="75000"/>
                  </a:schemeClr>
                </a:solidFill>
              </a:rPr>
              <a:t>kerk</a:t>
            </a:r>
            <a:r>
              <a:rPr lang="af-ZA" sz="4000" dirty="0" smtClean="0"/>
              <a:t> dink bepaal hoe jy oor </a:t>
            </a:r>
            <a:br>
              <a:rPr lang="af-ZA" sz="4000" dirty="0" smtClean="0"/>
            </a:br>
            <a:r>
              <a:rPr lang="af-ZA" sz="6000" dirty="0" smtClean="0">
                <a:solidFill>
                  <a:schemeClr val="accent2">
                    <a:lumMod val="75000"/>
                  </a:schemeClr>
                </a:solidFill>
              </a:rPr>
              <a:t>musiek in die kerk </a:t>
            </a:r>
            <a:br>
              <a:rPr lang="af-ZA" sz="6000" dirty="0" smtClean="0">
                <a:solidFill>
                  <a:schemeClr val="accent2">
                    <a:lumMod val="75000"/>
                  </a:schemeClr>
                </a:solidFill>
              </a:rPr>
            </a:br>
            <a:r>
              <a:rPr lang="af-ZA" sz="4000" dirty="0" smtClean="0"/>
              <a:t>dink</a:t>
            </a:r>
            <a:r>
              <a:rPr lang="en-US" sz="4000"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467544" y="332656"/>
          <a:ext cx="7920880" cy="6048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urved Down Arrow 4"/>
          <p:cNvSpPr/>
          <p:nvPr/>
        </p:nvSpPr>
        <p:spPr>
          <a:xfrm rot="4438469">
            <a:off x="5820120" y="1203264"/>
            <a:ext cx="1822090" cy="835884"/>
          </a:xfrm>
          <a:prstGeom prst="curved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6" name="Curved Down Arrow 5"/>
          <p:cNvSpPr/>
          <p:nvPr/>
        </p:nvSpPr>
        <p:spPr>
          <a:xfrm rot="7328334">
            <a:off x="5579624" y="4868926"/>
            <a:ext cx="1822090" cy="835884"/>
          </a:xfrm>
          <a:prstGeom prst="curved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7" name="Curved Down Arrow 6"/>
          <p:cNvSpPr/>
          <p:nvPr/>
        </p:nvSpPr>
        <p:spPr>
          <a:xfrm rot="13364395">
            <a:off x="1298061" y="4842956"/>
            <a:ext cx="1900659" cy="856960"/>
          </a:xfrm>
          <a:prstGeom prst="curved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8" name="Curved Down Arrow 7"/>
          <p:cNvSpPr/>
          <p:nvPr/>
        </p:nvSpPr>
        <p:spPr>
          <a:xfrm rot="18756676">
            <a:off x="1340050" y="1037689"/>
            <a:ext cx="1900659" cy="856960"/>
          </a:xfrm>
          <a:prstGeom prst="curved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5721" y="214290"/>
            <a:ext cx="8715436" cy="2693045"/>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ZA"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Wat</a:t>
            </a:r>
            <a:r>
              <a:rPr lang="en-Z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die </a:t>
            </a:r>
            <a:r>
              <a:rPr lang="en-ZA"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kerk</a:t>
            </a:r>
            <a:endParaRPr lang="en-Z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defRPr/>
            </a:pPr>
            <a:r>
              <a:rPr lang="en-ZA" sz="115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DOEN</a:t>
            </a:r>
            <a:endParaRPr lang="en-US" sz="115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Title 3"/>
          <p:cNvSpPr>
            <a:spLocks noGrp="1"/>
          </p:cNvSpPr>
          <p:nvPr>
            <p:ph type="ctrTitle"/>
          </p:nvPr>
        </p:nvSpPr>
        <p:spPr>
          <a:xfrm>
            <a:off x="251520" y="2852936"/>
            <a:ext cx="8640960" cy="3744416"/>
          </a:xfrm>
        </p:spPr>
        <p:txBody>
          <a:bodyPr/>
          <a:lstStyle/>
          <a:p>
            <a:r>
              <a:rPr lang="af-ZA" sz="2800" dirty="0" smtClean="0">
                <a:solidFill>
                  <a:schemeClr val="tx2"/>
                </a:solidFill>
                <a:latin typeface="+mj-lt"/>
                <a:ea typeface="+mj-ea"/>
                <a:cs typeface="+mj-cs"/>
              </a:rPr>
              <a:t>Daar is ‘n algemene stelling wat sê dat ‘n sisteem  perfek ontwerp is om die soort resultate te gee wat jy raaksien.  Baie van die resultate wat ons in die kerk sien, is juis vanweë die ‘ontwerp’ of die siening van die kerk.  Die probleem lê by die ontwerp.  </a:t>
            </a:r>
            <a:r>
              <a:rPr lang="en-ZA" sz="2800" dirty="0" smtClean="0">
                <a:solidFill>
                  <a:schemeClr val="tx2"/>
                </a:solidFill>
                <a:latin typeface="+mj-lt"/>
                <a:ea typeface="+mj-ea"/>
                <a:cs typeface="+mj-cs"/>
              </a:rPr>
              <a:t/>
            </a:r>
            <a:br>
              <a:rPr lang="en-ZA" sz="2800" dirty="0" smtClean="0">
                <a:solidFill>
                  <a:schemeClr val="tx2"/>
                </a:solidFill>
                <a:latin typeface="+mj-lt"/>
                <a:ea typeface="+mj-ea"/>
                <a:cs typeface="+mj-cs"/>
              </a:rPr>
            </a:br>
            <a:r>
              <a:rPr lang="en-ZA" sz="2800" dirty="0" smtClean="0">
                <a:solidFill>
                  <a:schemeClr val="tx2"/>
                </a:solidFill>
                <a:latin typeface="+mj-lt"/>
                <a:ea typeface="+mj-ea"/>
                <a:cs typeface="+mj-cs"/>
              </a:rPr>
              <a:t/>
            </a:r>
            <a:br>
              <a:rPr lang="en-ZA" sz="2800" dirty="0" smtClean="0">
                <a:solidFill>
                  <a:schemeClr val="tx2"/>
                </a:solidFill>
                <a:latin typeface="+mj-lt"/>
                <a:ea typeface="+mj-ea"/>
                <a:cs typeface="+mj-cs"/>
              </a:rPr>
            </a:br>
            <a:r>
              <a:rPr lang="en-US" sz="2800" dirty="0" smtClean="0">
                <a:solidFill>
                  <a:schemeClr val="tx2"/>
                </a:solidFill>
              </a:rPr>
              <a:t/>
            </a:r>
            <a:br>
              <a:rPr lang="en-US" sz="2800" dirty="0" smtClean="0">
                <a:solidFill>
                  <a:schemeClr val="tx2"/>
                </a:solidFill>
              </a:rPr>
            </a:br>
            <a:r>
              <a:rPr lang="en-ZA" sz="2800" dirty="0" smtClean="0">
                <a:solidFill>
                  <a:schemeClr val="tx2"/>
                </a:solidFill>
                <a:latin typeface="+mj-lt"/>
                <a:ea typeface="+mj-ea"/>
                <a:cs typeface="+mj-cs"/>
              </a:rPr>
              <a:t/>
            </a:r>
            <a:br>
              <a:rPr lang="en-ZA" sz="2800" dirty="0" smtClean="0">
                <a:solidFill>
                  <a:schemeClr val="tx2"/>
                </a:solidFill>
                <a:latin typeface="+mj-lt"/>
                <a:ea typeface="+mj-ea"/>
                <a:cs typeface="+mj-cs"/>
              </a:rPr>
            </a:br>
            <a:endParaRPr lang="en-ZA"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5656" y="2132856"/>
            <a:ext cx="6336704" cy="3024336"/>
          </a:xfrm>
          <a:ln w="44450" cmpd="tri">
            <a:solidFill>
              <a:schemeClr val="tx1"/>
            </a:solidFill>
          </a:ln>
          <a:effectLst>
            <a:innerShdw blurRad="63500" dist="50800">
              <a:prstClr val="black">
                <a:alpha val="50000"/>
              </a:prstClr>
            </a:innerShdw>
          </a:effectLst>
        </p:spPr>
        <p:txBody>
          <a:bodyPr/>
          <a:lstStyle/>
          <a:p>
            <a:pPr algn="ctr">
              <a:buNone/>
            </a:pPr>
            <a:endParaRPr lang="af-ZA" dirty="0" smtClean="0">
              <a:solidFill>
                <a:schemeClr val="tx1"/>
              </a:solidFill>
              <a:latin typeface="+mn-lt"/>
              <a:ea typeface="+mn-ea"/>
              <a:cs typeface="+mn-cs"/>
            </a:endParaRPr>
          </a:p>
          <a:p>
            <a:pPr algn="ctr">
              <a:buNone/>
            </a:pPr>
            <a:r>
              <a:rPr lang="af-ZA" dirty="0" smtClean="0">
                <a:solidFill>
                  <a:schemeClr val="tx1"/>
                </a:solidFill>
                <a:latin typeface="+mn-lt"/>
                <a:ea typeface="+mn-ea"/>
                <a:cs typeface="+mn-cs"/>
              </a:rPr>
              <a:t>‘The heart of church is more important than the shape of the church’</a:t>
            </a:r>
            <a:r>
              <a:rPr lang="en-ZA" dirty="0" smtClean="0"/>
              <a:t>  </a:t>
            </a:r>
          </a:p>
          <a:p>
            <a:pPr algn="ctr">
              <a:buNone/>
            </a:pPr>
            <a:r>
              <a:rPr lang="af-ZA" b="1" dirty="0" smtClean="0">
                <a:solidFill>
                  <a:schemeClr val="tx1"/>
                </a:solidFill>
                <a:latin typeface="+mn-lt"/>
                <a:ea typeface="+mn-ea"/>
                <a:cs typeface="+mn-cs"/>
              </a:rPr>
              <a:t>Stuart Murray (2010)</a:t>
            </a:r>
            <a:endParaRPr lang="en-ZA" dirty="0" smtClean="0">
              <a:solidFill>
                <a:schemeClr val="tx1"/>
              </a:solidFill>
              <a:latin typeface="+mn-lt"/>
              <a:ea typeface="+mn-ea"/>
              <a:cs typeface="+mn-cs"/>
            </a:endParaRPr>
          </a:p>
          <a:p>
            <a:endParaRPr lang="en-Z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548680"/>
            <a:ext cx="8715436" cy="1754326"/>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 </a:t>
            </a:r>
            <a:r>
              <a:rPr lang="en-ZA"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Missionale</a:t>
            </a:r>
            <a:r>
              <a:rPr lang="en-Z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ZA"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kerk</a:t>
            </a:r>
            <a:r>
              <a:rPr lang="en-Z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is </a:t>
            </a:r>
            <a:r>
              <a:rPr lang="en-ZA"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nie</a:t>
            </a:r>
            <a:r>
              <a:rPr lang="en-Z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en-US" sz="115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444418" name="Picture 2" descr="https://encrypted-tbn2.gstatic.com/images?q=tbn:ANd9GcRYWFD3wUmcrK-USoYTVEGTSuX9lymciKVCHUS38OJALj1h4C55pg"/>
          <p:cNvPicPr>
            <a:picLocks noChangeAspect="1" noChangeArrowheads="1"/>
          </p:cNvPicPr>
          <p:nvPr/>
        </p:nvPicPr>
        <p:blipFill>
          <a:blip r:embed="rId3" cstate="print"/>
          <a:srcRect/>
          <a:stretch>
            <a:fillRect/>
          </a:stretch>
        </p:blipFill>
        <p:spPr bwMode="auto">
          <a:xfrm>
            <a:off x="5392175" y="2492896"/>
            <a:ext cx="3751825" cy="4365104"/>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encrypted-tbn2.gstatic.com/images?q=tbn:ANd9GcRYWFD3wUmcrK-USoYTVEGTSuX9lymciKVCHUS38OJALj1h4C55pg"/>
          <p:cNvPicPr>
            <a:picLocks noChangeAspect="1" noChangeArrowheads="1"/>
          </p:cNvPicPr>
          <p:nvPr/>
        </p:nvPicPr>
        <p:blipFill>
          <a:blip r:embed="rId3" cstate="print"/>
          <a:srcRect/>
          <a:stretch>
            <a:fillRect/>
          </a:stretch>
        </p:blipFill>
        <p:spPr bwMode="auto">
          <a:xfrm>
            <a:off x="5392175" y="2492896"/>
            <a:ext cx="3751825" cy="4365104"/>
          </a:xfrm>
          <a:prstGeom prst="rect">
            <a:avLst/>
          </a:prstGeom>
          <a:noFill/>
        </p:spPr>
      </p:pic>
      <p:sp>
        <p:nvSpPr>
          <p:cNvPr id="2" name="Title 1"/>
          <p:cNvSpPr>
            <a:spLocks noGrp="1"/>
          </p:cNvSpPr>
          <p:nvPr>
            <p:ph type="title"/>
          </p:nvPr>
        </p:nvSpPr>
        <p:spPr>
          <a:xfrm>
            <a:off x="323528" y="260648"/>
            <a:ext cx="8352928" cy="5616624"/>
          </a:xfrm>
          <a:solidFill>
            <a:schemeClr val="bg1">
              <a:alpha val="73000"/>
            </a:schemeClr>
          </a:solidFill>
        </p:spPr>
        <p:txBody>
          <a:bodyPr/>
          <a:lstStyle/>
          <a:p>
            <a:r>
              <a:rPr lang="en-ZA" dirty="0" smtClean="0">
                <a:solidFill>
                  <a:schemeClr val="tx1"/>
                </a:solidFill>
              </a:rPr>
              <a:t>…</a:t>
            </a:r>
            <a:r>
              <a:rPr lang="af-ZA" dirty="0" smtClean="0">
                <a:solidFill>
                  <a:schemeClr val="tx1"/>
                </a:solidFill>
              </a:rPr>
              <a:t> om sendingwerk oor </a:t>
            </a:r>
            <a:r>
              <a:rPr lang="af-ZA" sz="5400" dirty="0" smtClean="0">
                <a:solidFill>
                  <a:schemeClr val="accent2">
                    <a:lumMod val="75000"/>
                  </a:schemeClr>
                </a:solidFill>
              </a:rPr>
              <a:t>kulturele grense</a:t>
            </a:r>
            <a:r>
              <a:rPr lang="af-ZA" dirty="0" smtClean="0">
                <a:solidFill>
                  <a:schemeClr val="accent2">
                    <a:lumMod val="75000"/>
                  </a:schemeClr>
                </a:solidFill>
              </a:rPr>
              <a:t> </a:t>
            </a:r>
            <a:r>
              <a:rPr lang="af-ZA" dirty="0" smtClean="0">
                <a:solidFill>
                  <a:schemeClr val="tx1"/>
                </a:solidFill>
              </a:rPr>
              <a:t>te doen nie. </a:t>
            </a:r>
            <a:br>
              <a:rPr lang="af-ZA" dirty="0" smtClean="0">
                <a:solidFill>
                  <a:schemeClr val="tx1"/>
                </a:solidFill>
              </a:rPr>
            </a:br>
            <a:r>
              <a:rPr lang="af-ZA" dirty="0" smtClean="0">
                <a:solidFill>
                  <a:schemeClr val="tx1"/>
                </a:solidFill>
              </a:rPr>
              <a:t>... om ’n klomp </a:t>
            </a:r>
            <a:r>
              <a:rPr lang="af-ZA" sz="5400" dirty="0" smtClean="0">
                <a:solidFill>
                  <a:schemeClr val="accent2">
                    <a:lumMod val="75000"/>
                  </a:schemeClr>
                </a:solidFill>
              </a:rPr>
              <a:t>sendinguitreike</a:t>
            </a:r>
            <a:r>
              <a:rPr lang="af-ZA" dirty="0" smtClean="0">
                <a:solidFill>
                  <a:schemeClr val="tx1"/>
                </a:solidFill>
              </a:rPr>
              <a:t> te hê nie. </a:t>
            </a:r>
            <a:br>
              <a:rPr lang="af-ZA" dirty="0" smtClean="0">
                <a:solidFill>
                  <a:schemeClr val="tx1"/>
                </a:solidFill>
              </a:rPr>
            </a:br>
            <a:r>
              <a:rPr lang="af-ZA" dirty="0" smtClean="0">
                <a:solidFill>
                  <a:schemeClr val="tx1"/>
                </a:solidFill>
              </a:rPr>
              <a:t>... ’n nuwe naam vir </a:t>
            </a:r>
            <a:r>
              <a:rPr lang="af-ZA" sz="5400" i="1" dirty="0" smtClean="0">
                <a:solidFill>
                  <a:schemeClr val="accent2">
                    <a:lumMod val="75000"/>
                  </a:schemeClr>
                </a:solidFill>
              </a:rPr>
              <a:t>kerkgroei</a:t>
            </a:r>
            <a:r>
              <a:rPr lang="af-ZA" dirty="0" smtClean="0">
                <a:solidFill>
                  <a:schemeClr val="tx1"/>
                </a:solidFill>
              </a:rPr>
              <a:t> en </a:t>
            </a:r>
            <a:r>
              <a:rPr lang="af-ZA" sz="5400" i="1" dirty="0" smtClean="0">
                <a:solidFill>
                  <a:schemeClr val="accent2">
                    <a:lumMod val="75000"/>
                  </a:schemeClr>
                </a:solidFill>
              </a:rPr>
              <a:t>effektiwiteit</a:t>
            </a:r>
            <a:r>
              <a:rPr lang="af-ZA" i="1" dirty="0" smtClean="0">
                <a:solidFill>
                  <a:schemeClr val="tx1"/>
                </a:solidFill>
              </a:rPr>
              <a:t> </a:t>
            </a:r>
            <a:r>
              <a:rPr lang="af-ZA" dirty="0" smtClean="0">
                <a:solidFill>
                  <a:schemeClr val="tx1"/>
                </a:solidFill>
              </a:rPr>
              <a:t>nie (kerklike ‘musical chairs’)</a:t>
            </a:r>
            <a:endParaRPr lang="en-ZA" dirty="0"/>
          </a:p>
        </p:txBody>
      </p:sp>
      <p:sp>
        <p:nvSpPr>
          <p:cNvPr id="4" name="Slide Number Placeholder 3"/>
          <p:cNvSpPr>
            <a:spLocks noGrp="1"/>
          </p:cNvSpPr>
          <p:nvPr>
            <p:ph type="sldNum" sz="quarter" idx="10"/>
          </p:nvPr>
        </p:nvSpPr>
        <p:spPr/>
        <p:txBody>
          <a:bodyPr/>
          <a:lstStyle/>
          <a:p>
            <a:pPr>
              <a:defRPr/>
            </a:pPr>
            <a:fld id="{CD66253C-4280-4A1E-AB87-51A1114E58A6}" type="slidenum">
              <a:rPr lang="en-GB" smtClean="0"/>
              <a:pPr>
                <a:defRPr/>
              </a:pPr>
              <a:t>24</a:t>
            </a:fld>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5256584" cy="6264696"/>
          </a:xfrm>
        </p:spPr>
        <p:txBody>
          <a:bodyPr/>
          <a:lstStyle/>
          <a:p>
            <a:r>
              <a:rPr lang="af-ZA" dirty="0" smtClean="0">
                <a:solidFill>
                  <a:schemeClr val="tx1"/>
                </a:solidFill>
              </a:rPr>
              <a:t>... ’n etiket vir kerke wat ’n duidelike </a:t>
            </a:r>
            <a:r>
              <a:rPr lang="af-ZA" sz="5400" dirty="0" smtClean="0">
                <a:solidFill>
                  <a:schemeClr val="accent2">
                    <a:lumMod val="75000"/>
                  </a:schemeClr>
                </a:solidFill>
              </a:rPr>
              <a:t>missiestelling en uitstekende strategiese plan </a:t>
            </a:r>
            <a:r>
              <a:rPr lang="af-ZA" dirty="0" smtClean="0">
                <a:solidFill>
                  <a:schemeClr val="tx1"/>
                </a:solidFill>
              </a:rPr>
              <a:t>opgestel het nie </a:t>
            </a:r>
            <a:br>
              <a:rPr lang="af-ZA" dirty="0" smtClean="0">
                <a:solidFill>
                  <a:schemeClr val="tx1"/>
                </a:solidFill>
              </a:rPr>
            </a:br>
            <a:endParaRPr lang="en-ZA" dirty="0"/>
          </a:p>
        </p:txBody>
      </p:sp>
      <p:sp>
        <p:nvSpPr>
          <p:cNvPr id="4" name="Slide Number Placeholder 3"/>
          <p:cNvSpPr>
            <a:spLocks noGrp="1"/>
          </p:cNvSpPr>
          <p:nvPr>
            <p:ph type="sldNum" sz="quarter" idx="10"/>
          </p:nvPr>
        </p:nvSpPr>
        <p:spPr/>
        <p:txBody>
          <a:bodyPr/>
          <a:lstStyle/>
          <a:p>
            <a:pPr>
              <a:defRPr/>
            </a:pPr>
            <a:fld id="{CD66253C-4280-4A1E-AB87-51A1114E58A6}" type="slidenum">
              <a:rPr lang="en-GB" smtClean="0"/>
              <a:pPr>
                <a:defRPr/>
              </a:pPr>
              <a:t>25</a:t>
            </a:fld>
            <a:endParaRPr lang="en-GB" dirty="0"/>
          </a:p>
        </p:txBody>
      </p:sp>
      <p:pic>
        <p:nvPicPr>
          <p:cNvPr id="5" name="Picture 2" descr="https://encrypted-tbn2.gstatic.com/images?q=tbn:ANd9GcRYWFD3wUmcrK-USoYTVEGTSuX9lymciKVCHUS38OJALj1h4C55pg"/>
          <p:cNvPicPr>
            <a:picLocks noChangeAspect="1" noChangeArrowheads="1"/>
          </p:cNvPicPr>
          <p:nvPr/>
        </p:nvPicPr>
        <p:blipFill>
          <a:blip r:embed="rId3" cstate="print"/>
          <a:srcRect/>
          <a:stretch>
            <a:fillRect/>
          </a:stretch>
        </p:blipFill>
        <p:spPr bwMode="auto">
          <a:xfrm>
            <a:off x="5392175" y="2492896"/>
            <a:ext cx="3751825" cy="4365104"/>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encrypted-tbn2.gstatic.com/images?q=tbn:ANd9GcRYWFD3wUmcrK-USoYTVEGTSuX9lymciKVCHUS38OJALj1h4C55pg"/>
          <p:cNvPicPr>
            <a:picLocks noChangeAspect="1" noChangeArrowheads="1"/>
          </p:cNvPicPr>
          <p:nvPr/>
        </p:nvPicPr>
        <p:blipFill>
          <a:blip r:embed="rId3" cstate="print"/>
          <a:srcRect/>
          <a:stretch>
            <a:fillRect/>
          </a:stretch>
        </p:blipFill>
        <p:spPr bwMode="auto">
          <a:xfrm>
            <a:off x="5392175" y="2492896"/>
            <a:ext cx="3751825" cy="4365104"/>
          </a:xfrm>
          <a:prstGeom prst="rect">
            <a:avLst/>
          </a:prstGeom>
          <a:noFill/>
        </p:spPr>
      </p:pic>
      <p:sp>
        <p:nvSpPr>
          <p:cNvPr id="2" name="Title 1"/>
          <p:cNvSpPr>
            <a:spLocks noGrp="1"/>
          </p:cNvSpPr>
          <p:nvPr>
            <p:ph type="title"/>
          </p:nvPr>
        </p:nvSpPr>
        <p:spPr>
          <a:xfrm>
            <a:off x="251520" y="260648"/>
            <a:ext cx="8424936" cy="6264696"/>
          </a:xfrm>
          <a:solidFill>
            <a:schemeClr val="bg1">
              <a:alpha val="65000"/>
            </a:schemeClr>
          </a:solidFill>
        </p:spPr>
        <p:txBody>
          <a:bodyPr/>
          <a:lstStyle/>
          <a:p>
            <a:r>
              <a:rPr lang="af-ZA" dirty="0" smtClean="0">
                <a:solidFill>
                  <a:schemeClr val="tx1"/>
                </a:solidFill>
              </a:rPr>
              <a:t/>
            </a:r>
            <a:br>
              <a:rPr lang="af-ZA" dirty="0" smtClean="0">
                <a:solidFill>
                  <a:schemeClr val="tx1"/>
                </a:solidFill>
              </a:rPr>
            </a:br>
            <a:r>
              <a:rPr lang="af-ZA" dirty="0" smtClean="0">
                <a:solidFill>
                  <a:schemeClr val="tx1"/>
                </a:solidFill>
              </a:rPr>
              <a:t>... bloot om outydse kerke kultureel </a:t>
            </a:r>
            <a:r>
              <a:rPr lang="af-ZA" sz="4800" b="1" dirty="0" smtClean="0">
                <a:solidFill>
                  <a:schemeClr val="accent2">
                    <a:lumMod val="75000"/>
                  </a:schemeClr>
                </a:solidFill>
              </a:rPr>
              <a:t>relevant en byderwets </a:t>
            </a:r>
            <a:r>
              <a:rPr lang="af-ZA" dirty="0" smtClean="0">
                <a:solidFill>
                  <a:schemeClr val="tx1"/>
                </a:solidFill>
              </a:rPr>
              <a:t>te kry nie. </a:t>
            </a:r>
            <a:br>
              <a:rPr lang="af-ZA" dirty="0" smtClean="0">
                <a:solidFill>
                  <a:schemeClr val="tx1"/>
                </a:solidFill>
              </a:rPr>
            </a:br>
            <a:r>
              <a:rPr lang="af-ZA" dirty="0" smtClean="0">
                <a:solidFill>
                  <a:schemeClr val="tx1"/>
                </a:solidFill>
              </a:rPr>
              <a:t>... nie alleen die herontdekking van </a:t>
            </a:r>
            <a:r>
              <a:rPr lang="af-ZA" sz="5400" b="1" dirty="0" smtClean="0">
                <a:solidFill>
                  <a:schemeClr val="accent2">
                    <a:lumMod val="75000"/>
                  </a:schemeClr>
                </a:solidFill>
              </a:rPr>
              <a:t>ou waarhede </a:t>
            </a:r>
            <a:r>
              <a:rPr lang="af-ZA" dirty="0" smtClean="0">
                <a:solidFill>
                  <a:schemeClr val="tx1"/>
                </a:solidFill>
              </a:rPr>
              <a:t>en insigte wat die kerk al deur baie uitdagings en krisisse gehelp het. </a:t>
            </a:r>
            <a:br>
              <a:rPr lang="af-ZA" dirty="0" smtClean="0">
                <a:solidFill>
                  <a:schemeClr val="tx1"/>
                </a:solidFill>
              </a:rPr>
            </a:br>
            <a:r>
              <a:rPr lang="af-ZA" dirty="0" smtClean="0">
                <a:solidFill>
                  <a:schemeClr val="tx1"/>
                </a:solidFill>
              </a:rPr>
              <a:t>... </a:t>
            </a:r>
            <a:r>
              <a:rPr lang="af-ZA" sz="4800" b="1" dirty="0" smtClean="0">
                <a:solidFill>
                  <a:schemeClr val="accent2">
                    <a:lumMod val="75000"/>
                  </a:schemeClr>
                </a:solidFill>
              </a:rPr>
              <a:t>Emerging kerke </a:t>
            </a:r>
            <a:r>
              <a:rPr lang="af-ZA" dirty="0" smtClean="0">
                <a:solidFill>
                  <a:schemeClr val="tx1"/>
                </a:solidFill>
              </a:rPr>
              <a:t>nie</a:t>
            </a:r>
            <a:r>
              <a:rPr lang="af-ZA" dirty="0" smtClean="0"/>
              <a:t/>
            </a:r>
            <a:br>
              <a:rPr lang="af-ZA" dirty="0" smtClean="0"/>
            </a:br>
            <a:endParaRPr lang="en-ZA" dirty="0"/>
          </a:p>
        </p:txBody>
      </p:sp>
      <p:sp>
        <p:nvSpPr>
          <p:cNvPr id="4" name="Slide Number Placeholder 3"/>
          <p:cNvSpPr>
            <a:spLocks noGrp="1"/>
          </p:cNvSpPr>
          <p:nvPr>
            <p:ph type="sldNum" sz="quarter" idx="10"/>
          </p:nvPr>
        </p:nvSpPr>
        <p:spPr/>
        <p:txBody>
          <a:bodyPr/>
          <a:lstStyle/>
          <a:p>
            <a:pPr>
              <a:defRPr/>
            </a:pPr>
            <a:fld id="{CD66253C-4280-4A1E-AB87-51A1114E58A6}" type="slidenum">
              <a:rPr lang="en-GB" smtClean="0"/>
              <a:pPr>
                <a:defRPr/>
              </a:pPr>
              <a:t>26</a:t>
            </a:fld>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4658" name="Picture 2" descr="http://rack.2.mshcdn.com/media/ZgkyMDEyLzEyLzAzL2U0L3NlZWhvd3lvdXJnLjlyMS5qcGcKcAl0aHVtYgk5NTB4NTM0IwplCWpwZw/8fec6ce4/e71/see-how-your-google-results-measure-up-with-google-grader-video--6b8bbb4b41.jpg"/>
          <p:cNvPicPr>
            <a:picLocks noChangeAspect="1" noChangeArrowheads="1"/>
          </p:cNvPicPr>
          <p:nvPr/>
        </p:nvPicPr>
        <p:blipFill>
          <a:blip r:embed="rId3" cstate="print"/>
          <a:srcRect/>
          <a:stretch>
            <a:fillRect/>
          </a:stretch>
        </p:blipFill>
        <p:spPr bwMode="auto">
          <a:xfrm>
            <a:off x="0" y="-171401"/>
            <a:ext cx="9144000" cy="5139891"/>
          </a:xfrm>
          <a:prstGeom prst="rect">
            <a:avLst/>
          </a:prstGeom>
          <a:noFill/>
        </p:spPr>
      </p:pic>
      <p:sp>
        <p:nvSpPr>
          <p:cNvPr id="3" name="Content Placeholder 2"/>
          <p:cNvSpPr>
            <a:spLocks noGrp="1"/>
          </p:cNvSpPr>
          <p:nvPr>
            <p:ph idx="1"/>
          </p:nvPr>
        </p:nvSpPr>
        <p:spPr>
          <a:xfrm>
            <a:off x="0" y="0"/>
            <a:ext cx="8496944" cy="6408712"/>
          </a:xfrm>
          <a:solidFill>
            <a:schemeClr val="bg1">
              <a:alpha val="63000"/>
            </a:schemeClr>
          </a:solidFill>
        </p:spPr>
        <p:txBody>
          <a:bodyPr/>
          <a:lstStyle/>
          <a:p>
            <a:pPr>
              <a:buNone/>
            </a:pPr>
            <a:r>
              <a:rPr lang="en-ZA" b="1" dirty="0" smtClean="0">
                <a:solidFill>
                  <a:schemeClr val="tx1"/>
                </a:solidFill>
              </a:rPr>
              <a:t>-</a:t>
            </a:r>
            <a:r>
              <a:rPr lang="en-ZA" b="1" dirty="0" err="1" smtClean="0">
                <a:solidFill>
                  <a:schemeClr val="tx1"/>
                </a:solidFill>
              </a:rPr>
              <a:t>kerk</a:t>
            </a:r>
            <a:r>
              <a:rPr lang="en-ZA" b="1" dirty="0" smtClean="0">
                <a:solidFill>
                  <a:schemeClr val="tx1"/>
                </a:solidFill>
              </a:rPr>
              <a:t>       -</a:t>
            </a:r>
            <a:r>
              <a:rPr lang="en-ZA" b="1" dirty="0" err="1" smtClean="0">
                <a:solidFill>
                  <a:schemeClr val="tx1"/>
                </a:solidFill>
              </a:rPr>
              <a:t>kerk</a:t>
            </a:r>
            <a:endParaRPr lang="en-ZA" b="1" dirty="0" smtClean="0">
              <a:solidFill>
                <a:schemeClr val="tx1"/>
              </a:solidFill>
            </a:endParaRPr>
          </a:p>
          <a:p>
            <a:pPr>
              <a:buNone/>
            </a:pPr>
            <a:r>
              <a:rPr lang="en-ZA" b="1" dirty="0" smtClean="0"/>
              <a:t>                </a:t>
            </a:r>
            <a:r>
              <a:rPr lang="en-ZA" b="1" dirty="0" smtClean="0">
                <a:solidFill>
                  <a:schemeClr val="tx1"/>
                </a:solidFill>
              </a:rPr>
              <a:t> </a:t>
            </a:r>
            <a:r>
              <a:rPr lang="af-ZA" dirty="0" smtClean="0">
                <a:solidFill>
                  <a:schemeClr val="tx1"/>
                </a:solidFill>
              </a:rPr>
              <a:t>Dalk  moet ons eerder meer van ‘n Google- kerk word!  Google is een van die mees suksesvolle internet-maatskappye.  Hulle werk op die beginsel dat hulle mense wegstuur van hulle webbladsy af.  Jy begin by Google, maar eindig in die res van die wêreld!  Google werk met die gedagte dat jy nie mense kan beheer nie, maar moet bemagtig en hulle toelaat om hulle eie ervarings te skep.</a:t>
            </a:r>
            <a:r>
              <a:rPr lang="en-ZA" dirty="0" smtClean="0">
                <a:solidFill>
                  <a:schemeClr val="tx1"/>
                </a:solidFill>
              </a:rPr>
              <a:t> </a:t>
            </a:r>
            <a:r>
              <a:rPr lang="af-ZA" dirty="0" smtClean="0">
                <a:solidFill>
                  <a:schemeClr val="tx1"/>
                </a:solidFill>
              </a:rPr>
              <a:t>‘n Google-kerk stuur sy lidmate die wêreld in.  Dit bestaan ter wille van die beweging van God na die wêreld. </a:t>
            </a:r>
            <a:endParaRPr lang="en-ZA" dirty="0">
              <a:solidFill>
                <a:schemeClr val="tx1"/>
              </a:solidFill>
            </a:endParaRPr>
          </a:p>
        </p:txBody>
      </p:sp>
      <p:sp>
        <p:nvSpPr>
          <p:cNvPr id="4" name="Slide Number Placeholder 3"/>
          <p:cNvSpPr>
            <a:spLocks noGrp="1"/>
          </p:cNvSpPr>
          <p:nvPr>
            <p:ph type="sldNum" sz="quarter" idx="10"/>
          </p:nvPr>
        </p:nvSpPr>
        <p:spPr/>
        <p:txBody>
          <a:bodyPr/>
          <a:lstStyle/>
          <a:p>
            <a:pPr>
              <a:defRPr/>
            </a:pPr>
            <a:fld id="{CD66253C-4280-4A1E-AB87-51A1114E58A6}" type="slidenum">
              <a:rPr lang="en-GB" smtClean="0"/>
              <a:pPr>
                <a:defRPr/>
              </a:pPr>
              <a:t>27</a:t>
            </a:fld>
            <a:endParaRPr lang="en-GB" dirty="0"/>
          </a:p>
        </p:txBody>
      </p:sp>
      <p:pic>
        <p:nvPicPr>
          <p:cNvPr id="5" name="Picture 2" descr="http://rack.2.mshcdn.com/media/ZgkyMDEyLzEyLzAzL2U0L3NlZWhvd3lvdXJnLjlyMS5qcGcKcAl0aHVtYgk5NTB4NTM0IwplCWpwZw/8fec6ce4/e71/see-how-your-google-results-measure-up-with-google-grader-video--6b8bbb4b41.jpg"/>
          <p:cNvPicPr>
            <a:picLocks noChangeAspect="1" noChangeArrowheads="1"/>
          </p:cNvPicPr>
          <p:nvPr/>
        </p:nvPicPr>
        <p:blipFill>
          <a:blip r:embed="rId3" cstate="print"/>
          <a:srcRect/>
          <a:stretch>
            <a:fillRect/>
          </a:stretch>
        </p:blipFill>
        <p:spPr bwMode="auto">
          <a:xfrm>
            <a:off x="0" y="-171400"/>
            <a:ext cx="1763688" cy="991378"/>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4658" name="Picture 2" descr="http://rack.2.mshcdn.com/media/ZgkyMDEyLzEyLzAzL2U0L3NlZWhvd3lvdXJnLjlyMS5qcGcKcAl0aHVtYgk5NTB4NTM0IwplCWpwZw/8fec6ce4/e71/see-how-your-google-results-measure-up-with-google-grader-video--6b8bbb4b41.jpg"/>
          <p:cNvPicPr>
            <a:picLocks noChangeAspect="1" noChangeArrowheads="1"/>
          </p:cNvPicPr>
          <p:nvPr/>
        </p:nvPicPr>
        <p:blipFill>
          <a:blip r:embed="rId3" cstate="print"/>
          <a:srcRect/>
          <a:stretch>
            <a:fillRect/>
          </a:stretch>
        </p:blipFill>
        <p:spPr bwMode="auto">
          <a:xfrm>
            <a:off x="0" y="-171401"/>
            <a:ext cx="9144000" cy="5139891"/>
          </a:xfrm>
          <a:prstGeom prst="rect">
            <a:avLst/>
          </a:prstGeom>
          <a:noFill/>
        </p:spPr>
      </p:pic>
      <p:sp>
        <p:nvSpPr>
          <p:cNvPr id="3" name="Content Placeholder 2"/>
          <p:cNvSpPr>
            <a:spLocks noGrp="1"/>
          </p:cNvSpPr>
          <p:nvPr>
            <p:ph idx="1"/>
          </p:nvPr>
        </p:nvSpPr>
        <p:spPr>
          <a:xfrm>
            <a:off x="251520" y="260648"/>
            <a:ext cx="8496944" cy="6408712"/>
          </a:xfrm>
          <a:solidFill>
            <a:schemeClr val="bg1">
              <a:alpha val="63000"/>
            </a:schemeClr>
          </a:solidFill>
        </p:spPr>
        <p:txBody>
          <a:bodyPr/>
          <a:lstStyle/>
          <a:p>
            <a:pPr>
              <a:buNone/>
            </a:pPr>
            <a:r>
              <a:rPr lang="en-ZA" b="1" dirty="0" smtClean="0">
                <a:solidFill>
                  <a:schemeClr val="tx1"/>
                </a:solidFill>
              </a:rPr>
              <a:t>Google-</a:t>
            </a:r>
            <a:r>
              <a:rPr lang="en-ZA" b="1" dirty="0" err="1" smtClean="0">
                <a:solidFill>
                  <a:schemeClr val="tx1"/>
                </a:solidFill>
              </a:rPr>
              <a:t>kerk</a:t>
            </a:r>
            <a:endParaRPr lang="en-ZA" b="1" dirty="0" smtClean="0">
              <a:solidFill>
                <a:schemeClr val="tx1"/>
              </a:solidFill>
            </a:endParaRPr>
          </a:p>
          <a:p>
            <a:r>
              <a:rPr lang="af-ZA" dirty="0" smtClean="0">
                <a:solidFill>
                  <a:schemeClr val="tx1"/>
                </a:solidFill>
              </a:rPr>
              <a:t>Dit sê iets van die wese van die kerk – naamlik dat die kerk in wese altyd op die wêreld gerig moet wees en op pad na die wêreld moet wees. Die kerk bestaan nie ter wille van haarself of haar lidmate nie.  Dalk verduidelik Google-kerk kerk presies wat met missionale kerk bedoel word.  ‘n Missionale kerk neem deel aan God se werk in die wêreld.  Dit gee uitdrukking aan die goeie nuus van God se liefde in die alledaagse lewe en oral waar mense hulle bevind.</a:t>
            </a:r>
            <a:endParaRPr lang="en-ZA" dirty="0">
              <a:solidFill>
                <a:schemeClr val="tx1"/>
              </a:solidFill>
            </a:endParaRPr>
          </a:p>
        </p:txBody>
      </p:sp>
      <p:sp>
        <p:nvSpPr>
          <p:cNvPr id="4" name="Slide Number Placeholder 3"/>
          <p:cNvSpPr>
            <a:spLocks noGrp="1"/>
          </p:cNvSpPr>
          <p:nvPr>
            <p:ph type="sldNum" sz="quarter" idx="10"/>
          </p:nvPr>
        </p:nvSpPr>
        <p:spPr/>
        <p:txBody>
          <a:bodyPr/>
          <a:lstStyle/>
          <a:p>
            <a:pPr>
              <a:defRPr/>
            </a:pPr>
            <a:fld id="{CD66253C-4280-4A1E-AB87-51A1114E58A6}" type="slidenum">
              <a:rPr lang="en-GB" smtClean="0"/>
              <a:pPr>
                <a:defRPr/>
              </a:pPr>
              <a:t>28</a:t>
            </a:fld>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5721" y="214290"/>
            <a:ext cx="8715436" cy="1754326"/>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ZA"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Waardes</a:t>
            </a:r>
            <a:r>
              <a:rPr lang="en-Z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vir </a:t>
            </a:r>
            <a:r>
              <a:rPr lang="en-ZA"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missionale</a:t>
            </a:r>
            <a:r>
              <a:rPr lang="en-Z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ZA"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kerk</a:t>
            </a:r>
            <a:r>
              <a:rPr lang="en-Z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en-US" sz="115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Title 3"/>
          <p:cNvSpPr>
            <a:spLocks noGrp="1"/>
          </p:cNvSpPr>
          <p:nvPr>
            <p:ph type="ctrTitle"/>
          </p:nvPr>
        </p:nvSpPr>
        <p:spPr>
          <a:xfrm>
            <a:off x="0" y="2060848"/>
            <a:ext cx="9144000" cy="4797152"/>
          </a:xfrm>
        </p:spPr>
        <p:txBody>
          <a:bodyPr/>
          <a:lstStyle/>
          <a:p>
            <a:r>
              <a:rPr lang="af-ZA" sz="2800" dirty="0" smtClean="0">
                <a:solidFill>
                  <a:schemeClr val="tx2"/>
                </a:solidFill>
                <a:latin typeface="+mj-lt"/>
                <a:ea typeface="+mj-ea"/>
                <a:cs typeface="+mj-cs"/>
              </a:rPr>
              <a:t>Waardes werk soos ‘n </a:t>
            </a:r>
            <a:r>
              <a:rPr lang="af-ZA" sz="3200" dirty="0" smtClean="0">
                <a:solidFill>
                  <a:schemeClr val="accent2">
                    <a:lumMod val="75000"/>
                  </a:schemeClr>
                </a:solidFill>
                <a:effectLst>
                  <a:outerShdw blurRad="38100" dist="38100" dir="2700000" algn="tl">
                    <a:srgbClr val="000000">
                      <a:alpha val="43137"/>
                    </a:srgbClr>
                  </a:outerShdw>
                </a:effectLst>
                <a:latin typeface="+mj-lt"/>
                <a:ea typeface="+mj-ea"/>
                <a:cs typeface="+mj-cs"/>
              </a:rPr>
              <a:t>drinkplek in die wildtuin</a:t>
            </a:r>
            <a:r>
              <a:rPr lang="af-ZA" sz="2800" dirty="0" smtClean="0">
                <a:solidFill>
                  <a:schemeClr val="tx2"/>
                </a:solidFill>
                <a:latin typeface="+mj-lt"/>
                <a:ea typeface="+mj-ea"/>
                <a:cs typeface="+mj-cs"/>
              </a:rPr>
              <a:t>.  ‘n Drinkplek is anders as die grensheining van doringdraad op ‘n wildsplaas.  ‘n Plaas se doringdraadheining grens dinge af en beperk. ‘n Drinkplek werk anders.  Die watergat vorm die hart van ‘n omgewing en ‘n natuurlike middelpunt waarheen diere kom en gaan.  Daar is diere wat elke dag by die drinkplek aangetref word, ander sien mens net van tyd tot tyd.  Mens kan sê dat die drinkplek en die aard daarvan die omgewing en die diere wat aangetref word, bepaal en beïnvloed.  Dit is hoe waardes werk. </a:t>
            </a:r>
            <a:endParaRPr lang="en-ZA"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7" descr="2011 Missionale leierskap.jpg"/>
          <p:cNvPicPr>
            <a:picLocks noChangeAspect="1"/>
          </p:cNvPicPr>
          <p:nvPr/>
        </p:nvPicPr>
        <p:blipFill>
          <a:blip r:embed="rId3" cstate="print"/>
          <a:srcRect b="17073"/>
          <a:stretch>
            <a:fillRect/>
          </a:stretch>
        </p:blipFill>
        <p:spPr bwMode="auto">
          <a:xfrm>
            <a:off x="3752850" y="1772816"/>
            <a:ext cx="5391150" cy="4857750"/>
          </a:xfrm>
          <a:prstGeom prst="rect">
            <a:avLst/>
          </a:prstGeom>
          <a:noFill/>
          <a:ln w="9525">
            <a:noFill/>
            <a:miter lim="800000"/>
            <a:headEnd/>
            <a:tailEnd/>
          </a:ln>
        </p:spPr>
      </p:pic>
      <p:sp>
        <p:nvSpPr>
          <p:cNvPr id="12290" name="Rectangle 2"/>
          <p:cNvSpPr>
            <a:spLocks noGrp="1" noChangeArrowheads="1"/>
          </p:cNvSpPr>
          <p:nvPr>
            <p:ph type="ctrTitle"/>
          </p:nvPr>
        </p:nvSpPr>
        <p:spPr>
          <a:xfrm>
            <a:off x="323529" y="404664"/>
            <a:ext cx="5400600" cy="4680520"/>
          </a:xfrm>
        </p:spPr>
        <p:txBody>
          <a:bodyPr/>
          <a:lstStyle/>
          <a:p>
            <a:pPr eaLnBrk="1" hangingPunct="1">
              <a:defRPr/>
            </a:pPr>
            <a:r>
              <a:rPr lang="af-ZA" dirty="0" smtClean="0"/>
              <a:t>‘n Kerk se ekklesiologie word ten toon gestel in haar liturgie.</a:t>
            </a: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352928" cy="5904656"/>
          </a:xfrm>
        </p:spPr>
        <p:txBody>
          <a:bodyPr/>
          <a:lstStyle/>
          <a:p>
            <a:r>
              <a:rPr lang="en-ZA" sz="3600" dirty="0" smtClean="0"/>
              <a:t/>
            </a:r>
            <a:br>
              <a:rPr lang="en-ZA" sz="3600" dirty="0" smtClean="0"/>
            </a:br>
            <a:r>
              <a:rPr lang="af-ZA" sz="3600" dirty="0" smtClean="0">
                <a:solidFill>
                  <a:schemeClr val="tx1"/>
                </a:solidFill>
              </a:rPr>
              <a:t>*	’n Missionale kerk fokus op die </a:t>
            </a:r>
            <a:r>
              <a:rPr lang="af-ZA" b="1" dirty="0" smtClean="0">
                <a:solidFill>
                  <a:schemeClr val="accent2">
                    <a:lumMod val="75000"/>
                  </a:schemeClr>
                </a:solidFill>
                <a:effectLst>
                  <a:outerShdw blurRad="38100" dist="38100" dir="2700000" algn="tl">
                    <a:srgbClr val="000000">
                      <a:alpha val="43137"/>
                    </a:srgbClr>
                  </a:outerShdw>
                </a:effectLst>
              </a:rPr>
              <a:t>drie-enige God </a:t>
            </a:r>
            <a:r>
              <a:rPr lang="af-ZA" sz="3600" dirty="0" smtClean="0">
                <a:solidFill>
                  <a:schemeClr val="tx1"/>
                </a:solidFill>
              </a:rPr>
              <a:t>en die wete dat God ons oneindig liefhet.  Die wese van ’n missionale kerk is om God te aanbid.  Die kerk ken God en het God lief as Vader, Seun en Heilige Gees.  Dit beteken ook dat die kerk se lewe verstaan word as ‘n lewe binne die triniteit van God – met ander woorde in die diepste gemeenskap denkbaar met God wat sy kinders liefhet. </a:t>
            </a:r>
            <a:br>
              <a:rPr lang="af-ZA" sz="3600" dirty="0" smtClean="0">
                <a:solidFill>
                  <a:schemeClr val="tx1"/>
                </a:solidFill>
              </a:rPr>
            </a:br>
            <a:endParaRPr lang="en-ZA" sz="3600" dirty="0"/>
          </a:p>
        </p:txBody>
      </p:sp>
      <p:sp>
        <p:nvSpPr>
          <p:cNvPr id="4" name="Slide Number Placeholder 3"/>
          <p:cNvSpPr>
            <a:spLocks noGrp="1"/>
          </p:cNvSpPr>
          <p:nvPr>
            <p:ph type="sldNum" sz="quarter" idx="10"/>
          </p:nvPr>
        </p:nvSpPr>
        <p:spPr/>
        <p:txBody>
          <a:bodyPr/>
          <a:lstStyle/>
          <a:p>
            <a:pPr>
              <a:defRPr/>
            </a:pPr>
            <a:fld id="{CD66253C-4280-4A1E-AB87-51A1114E58A6}" type="slidenum">
              <a:rPr lang="en-GB" smtClean="0"/>
              <a:pPr>
                <a:defRPr/>
              </a:pPr>
              <a:t>30</a:t>
            </a:fld>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352928" cy="6264696"/>
          </a:xfrm>
        </p:spPr>
        <p:txBody>
          <a:bodyPr/>
          <a:lstStyle/>
          <a:p>
            <a:r>
              <a:rPr lang="af-ZA" sz="4000" dirty="0" smtClean="0">
                <a:solidFill>
                  <a:schemeClr val="tx1"/>
                </a:solidFill>
              </a:rPr>
              <a:t/>
            </a:r>
            <a:br>
              <a:rPr lang="af-ZA" sz="4000" dirty="0" smtClean="0">
                <a:solidFill>
                  <a:schemeClr val="tx1"/>
                </a:solidFill>
              </a:rPr>
            </a:br>
            <a:r>
              <a:rPr lang="af-ZA" sz="4000" dirty="0" smtClean="0">
                <a:solidFill>
                  <a:schemeClr val="tx1"/>
                </a:solidFill>
              </a:rPr>
              <a:t>*	’n Missionale kerk </a:t>
            </a:r>
            <a:r>
              <a:rPr lang="af-ZA" sz="4800" b="1" dirty="0" smtClean="0">
                <a:solidFill>
                  <a:schemeClr val="accent2">
                    <a:lumMod val="75000"/>
                  </a:schemeClr>
                </a:solidFill>
                <a:effectLst>
                  <a:outerShdw blurRad="38100" dist="38100" dir="2700000" algn="tl">
                    <a:srgbClr val="000000">
                      <a:alpha val="43137"/>
                    </a:srgbClr>
                  </a:outerShdw>
                </a:effectLst>
              </a:rPr>
              <a:t>inkarneer die evangelie.</a:t>
            </a:r>
            <a:r>
              <a:rPr lang="af-ZA" sz="4000" dirty="0" smtClean="0">
                <a:solidFill>
                  <a:schemeClr val="tx1"/>
                </a:solidFill>
              </a:rPr>
              <a:t>  Die gedagte laat mens dink aan Jesus wat mens geword en tussen doodgewone mense kom woon het.  Ons gebruik die begrip inkarnasie om te beskryf hoe God die gewone en alledaagse lewe van mense so ernstig opgeneem het dat God self mens geword het</a:t>
            </a:r>
            <a:r>
              <a:rPr lang="af-ZA" sz="4000" dirty="0" smtClean="0"/>
              <a:t>. </a:t>
            </a:r>
            <a:br>
              <a:rPr lang="af-ZA" sz="4000" dirty="0" smtClean="0"/>
            </a:br>
            <a:endParaRPr lang="en-ZA" sz="4000" dirty="0"/>
          </a:p>
        </p:txBody>
      </p:sp>
      <p:sp>
        <p:nvSpPr>
          <p:cNvPr id="4" name="Slide Number Placeholder 3"/>
          <p:cNvSpPr>
            <a:spLocks noGrp="1"/>
          </p:cNvSpPr>
          <p:nvPr>
            <p:ph type="sldNum" sz="quarter" idx="10"/>
          </p:nvPr>
        </p:nvSpPr>
        <p:spPr/>
        <p:txBody>
          <a:bodyPr/>
          <a:lstStyle/>
          <a:p>
            <a:pPr>
              <a:defRPr/>
            </a:pPr>
            <a:fld id="{CD66253C-4280-4A1E-AB87-51A1114E58A6}" type="slidenum">
              <a:rPr lang="en-GB" smtClean="0"/>
              <a:pPr>
                <a:defRPr/>
              </a:pPr>
              <a:t>31</a:t>
            </a:fld>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640960" cy="6120680"/>
          </a:xfrm>
        </p:spPr>
        <p:txBody>
          <a:bodyPr/>
          <a:lstStyle/>
          <a:p>
            <a:r>
              <a:rPr lang="af-ZA" sz="3600" dirty="0" smtClean="0"/>
              <a:t>*</a:t>
            </a:r>
            <a:r>
              <a:rPr lang="af-ZA" sz="3600" dirty="0" smtClean="0">
                <a:solidFill>
                  <a:schemeClr val="tx1"/>
                </a:solidFill>
              </a:rPr>
              <a:t>	 ’n Missionale kerk bring </a:t>
            </a:r>
            <a:r>
              <a:rPr lang="af-ZA" sz="6000" b="1" dirty="0" smtClean="0">
                <a:solidFill>
                  <a:schemeClr val="accent2">
                    <a:lumMod val="75000"/>
                  </a:schemeClr>
                </a:solidFill>
                <a:effectLst>
                  <a:outerShdw blurRad="38100" dist="38100" dir="2700000" algn="tl">
                    <a:srgbClr val="000000">
                      <a:alpha val="43137"/>
                    </a:srgbClr>
                  </a:outerShdw>
                </a:effectLst>
              </a:rPr>
              <a:t>verandering.</a:t>
            </a:r>
            <a:r>
              <a:rPr lang="af-ZA" sz="3600" dirty="0" smtClean="0">
                <a:solidFill>
                  <a:schemeClr val="tx1"/>
                </a:solidFill>
              </a:rPr>
              <a:t>  Dit is eenvoudig so omdat God se liefde alles verander.  God het ons lief sodat ons kan verander.  Deur die krag van die Heilige Gees en die evangelie verander dit die gemeenskap en word dit deur die gemeenskap verander.  Dit is iets dinames en lewenskragtig.  </a:t>
            </a:r>
            <a:r>
              <a:rPr lang="af-ZA" sz="3600" b="1" dirty="0" smtClean="0">
                <a:solidFill>
                  <a:schemeClr val="accent2">
                    <a:lumMod val="75000"/>
                  </a:schemeClr>
                </a:solidFill>
                <a:effectLst>
                  <a:outerShdw blurRad="38100" dist="38100" dir="2700000" algn="tl">
                    <a:srgbClr val="000000">
                      <a:alpha val="43137"/>
                    </a:srgbClr>
                  </a:outerShdw>
                </a:effectLst>
              </a:rPr>
              <a:t>Dit is die krag van lewe en </a:t>
            </a:r>
            <a:r>
              <a:rPr lang="af-ZA" sz="4800" b="1" dirty="0" smtClean="0">
                <a:solidFill>
                  <a:schemeClr val="accent2">
                    <a:lumMod val="75000"/>
                  </a:schemeClr>
                </a:solidFill>
                <a:effectLst>
                  <a:outerShdw blurRad="38100" dist="38100" dir="2700000" algn="tl">
                    <a:srgbClr val="000000">
                      <a:alpha val="43137"/>
                    </a:srgbClr>
                  </a:outerShdw>
                </a:effectLst>
              </a:rPr>
              <a:t>opstanding</a:t>
            </a:r>
            <a:r>
              <a:rPr lang="af-ZA" sz="3600" b="1" dirty="0" smtClean="0">
                <a:solidFill>
                  <a:schemeClr val="accent2">
                    <a:lumMod val="75000"/>
                  </a:schemeClr>
                </a:solidFill>
                <a:effectLst>
                  <a:outerShdw blurRad="38100" dist="38100" dir="2700000" algn="tl">
                    <a:srgbClr val="000000">
                      <a:alpha val="43137"/>
                    </a:srgbClr>
                  </a:outerShdw>
                </a:effectLst>
              </a:rPr>
              <a:t> self. </a:t>
            </a:r>
            <a:endParaRPr lang="en-ZA" sz="3600" b="1" dirty="0">
              <a:solidFill>
                <a:schemeClr val="accent2">
                  <a:lumMod val="75000"/>
                </a:schemeClr>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pPr>
              <a:defRPr/>
            </a:pPr>
            <a:fld id="{CD66253C-4280-4A1E-AB87-51A1114E58A6}" type="slidenum">
              <a:rPr lang="en-GB" smtClean="0"/>
              <a:pPr>
                <a:defRPr/>
              </a:pPr>
              <a:t>32</a:t>
            </a:fld>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640960" cy="6120680"/>
          </a:xfrm>
        </p:spPr>
        <p:txBody>
          <a:bodyPr/>
          <a:lstStyle/>
          <a:p>
            <a:r>
              <a:rPr lang="af-ZA" sz="3200" dirty="0" smtClean="0">
                <a:solidFill>
                  <a:schemeClr val="tx1"/>
                </a:solidFill>
              </a:rPr>
              <a:t/>
            </a:r>
            <a:br>
              <a:rPr lang="af-ZA" sz="3200" dirty="0" smtClean="0">
                <a:solidFill>
                  <a:schemeClr val="tx1"/>
                </a:solidFill>
              </a:rPr>
            </a:br>
            <a:r>
              <a:rPr lang="af-ZA" sz="3200" dirty="0" smtClean="0">
                <a:solidFill>
                  <a:schemeClr val="tx1"/>
                </a:solidFill>
              </a:rPr>
              <a:t>*	 ’n Missionale kerk maak van mense </a:t>
            </a:r>
            <a:r>
              <a:rPr lang="af-ZA" b="1" dirty="0" smtClean="0">
                <a:solidFill>
                  <a:schemeClr val="accent2">
                    <a:lumMod val="75000"/>
                  </a:schemeClr>
                </a:solidFill>
                <a:effectLst>
                  <a:outerShdw blurRad="38100" dist="38100" dir="2700000" algn="tl">
                    <a:srgbClr val="000000">
                      <a:alpha val="43137"/>
                    </a:srgbClr>
                  </a:outerShdw>
                </a:effectLst>
              </a:rPr>
              <a:t>volgelinge van Jesus</a:t>
            </a:r>
            <a:r>
              <a:rPr lang="af-ZA" sz="3200" dirty="0" smtClean="0">
                <a:solidFill>
                  <a:schemeClr val="tx1"/>
                </a:solidFill>
              </a:rPr>
              <a:t>.  Een van die kernwaardes van ‘n missionale kerk is dissipelskap.  Dit roep mense op tot die transformerende krag van geloof in Jesus Christus.  Wanneer mens God se liefde ervaar, is transformasie onafwendbaar.  Die beste manier om ‘n missionale beweging op dreef te kry, is om ‘n volgeling te wees en ander te wys hoe om Jesus te volg.  </a:t>
            </a:r>
            <a:endParaRPr lang="en-ZA" sz="3200" dirty="0">
              <a:solidFill>
                <a:schemeClr val="tx1"/>
              </a:solidFill>
            </a:endParaRPr>
          </a:p>
        </p:txBody>
      </p:sp>
      <p:sp>
        <p:nvSpPr>
          <p:cNvPr id="4" name="Slide Number Placeholder 3"/>
          <p:cNvSpPr>
            <a:spLocks noGrp="1"/>
          </p:cNvSpPr>
          <p:nvPr>
            <p:ph type="sldNum" sz="quarter" idx="10"/>
          </p:nvPr>
        </p:nvSpPr>
        <p:spPr/>
        <p:txBody>
          <a:bodyPr/>
          <a:lstStyle/>
          <a:p>
            <a:pPr>
              <a:defRPr/>
            </a:pPr>
            <a:fld id="{CD66253C-4280-4A1E-AB87-51A1114E58A6}" type="slidenum">
              <a:rPr lang="en-GB" smtClean="0"/>
              <a:pPr>
                <a:defRPr/>
              </a:pPr>
              <a:t>33</a:t>
            </a:fld>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352928" cy="5904656"/>
          </a:xfrm>
        </p:spPr>
        <p:txBody>
          <a:bodyPr/>
          <a:lstStyle/>
          <a:p>
            <a:r>
              <a:rPr lang="af-ZA" sz="2800" dirty="0" smtClean="0">
                <a:solidFill>
                  <a:schemeClr val="tx1"/>
                </a:solidFill>
              </a:rPr>
              <a:t>*	Mense van ons tyd is verknog aan </a:t>
            </a:r>
            <a:r>
              <a:rPr lang="af-ZA" b="1" dirty="0" smtClean="0">
                <a:solidFill>
                  <a:schemeClr val="accent2">
                    <a:lumMod val="75000"/>
                  </a:schemeClr>
                </a:solidFill>
                <a:effectLst>
                  <a:outerShdw blurRad="38100" dist="38100" dir="2700000" algn="tl">
                    <a:srgbClr val="000000">
                      <a:alpha val="43137"/>
                    </a:srgbClr>
                  </a:outerShdw>
                </a:effectLst>
              </a:rPr>
              <a:t>goeie verhoudings.</a:t>
            </a:r>
            <a:r>
              <a:rPr lang="af-ZA" sz="2800" dirty="0" smtClean="0">
                <a:solidFill>
                  <a:schemeClr val="tx1"/>
                </a:solidFill>
              </a:rPr>
              <a:t>  Dit is die belangrikste vorm van sosiale kapitaal in ‘n globaliserende wêreld.  ‘n Missionale kerk is tuis in so ‘n soort wêreld, want ‘n missionale kerk koester verhoudings.  Dit is deel van die identiteit van die kerk. Onthou dat die waarheid vir Jesus nie ‘n filosofie of klomp stellings is nie.  Waarheid is te vinde in verhoudings. </a:t>
            </a:r>
            <a:br>
              <a:rPr lang="af-ZA" sz="2800" dirty="0" smtClean="0">
                <a:solidFill>
                  <a:schemeClr val="tx1"/>
                </a:solidFill>
              </a:rPr>
            </a:br>
            <a:r>
              <a:rPr lang="af-ZA" sz="2800" dirty="0" smtClean="0">
                <a:solidFill>
                  <a:schemeClr val="tx1"/>
                </a:solidFill>
              </a:rPr>
              <a:t/>
            </a:r>
            <a:br>
              <a:rPr lang="af-ZA" sz="2800" dirty="0" smtClean="0">
                <a:solidFill>
                  <a:schemeClr val="tx1"/>
                </a:solidFill>
              </a:rPr>
            </a:br>
            <a:r>
              <a:rPr lang="af-ZA" sz="2800" dirty="0" smtClean="0">
                <a:solidFill>
                  <a:schemeClr val="tx1"/>
                </a:solidFill>
              </a:rPr>
              <a:t>*	’n Missionale kerk </a:t>
            </a:r>
            <a:r>
              <a:rPr lang="af-ZA" b="1" dirty="0" smtClean="0">
                <a:solidFill>
                  <a:schemeClr val="accent2">
                    <a:lumMod val="75000"/>
                  </a:schemeClr>
                </a:solidFill>
                <a:effectLst>
                  <a:outerShdw blurRad="38100" dist="38100" dir="2700000" algn="tl">
                    <a:srgbClr val="000000">
                      <a:alpha val="43137"/>
                    </a:srgbClr>
                  </a:outerShdw>
                </a:effectLst>
              </a:rPr>
              <a:t>vermenigvuldig</a:t>
            </a:r>
            <a:r>
              <a:rPr lang="af-ZA" sz="2800" dirty="0" smtClean="0">
                <a:solidFill>
                  <a:schemeClr val="tx1"/>
                </a:solidFill>
              </a:rPr>
              <a:t>.  Dit geskied hoofsaaklik deur kerkplanting.  Die begrip wat deesdae in Nederland gebruik word, val makliker op die oor – gemeenskapsvorming.</a:t>
            </a:r>
            <a:r>
              <a:rPr lang="af-ZA" sz="2800" dirty="0" smtClean="0"/>
              <a:t/>
            </a:r>
            <a:br>
              <a:rPr lang="af-ZA" sz="2800" dirty="0" smtClean="0"/>
            </a:br>
            <a:endParaRPr lang="en-ZA" sz="2800" dirty="0"/>
          </a:p>
        </p:txBody>
      </p:sp>
      <p:sp>
        <p:nvSpPr>
          <p:cNvPr id="4" name="Slide Number Placeholder 3"/>
          <p:cNvSpPr>
            <a:spLocks noGrp="1"/>
          </p:cNvSpPr>
          <p:nvPr>
            <p:ph type="sldNum" sz="quarter" idx="10"/>
          </p:nvPr>
        </p:nvSpPr>
        <p:spPr/>
        <p:txBody>
          <a:bodyPr/>
          <a:lstStyle/>
          <a:p>
            <a:pPr>
              <a:defRPr/>
            </a:pPr>
            <a:fld id="{CD66253C-4280-4A1E-AB87-51A1114E58A6}" type="slidenum">
              <a:rPr lang="en-GB" smtClean="0"/>
              <a:pPr>
                <a:defRPr/>
              </a:pPr>
              <a:t>34</a:t>
            </a:fld>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352928" cy="5904656"/>
          </a:xfrm>
        </p:spPr>
        <p:txBody>
          <a:bodyPr/>
          <a:lstStyle/>
          <a:p>
            <a:r>
              <a:rPr lang="en-ZA" sz="3600" dirty="0" smtClean="0"/>
              <a:t/>
            </a:r>
            <a:br>
              <a:rPr lang="en-ZA" sz="3600" dirty="0" smtClean="0"/>
            </a:br>
            <a:r>
              <a:rPr lang="en-ZA" sz="3600" dirty="0" smtClean="0">
                <a:solidFill>
                  <a:schemeClr val="tx1"/>
                </a:solidFill>
              </a:rPr>
              <a:t/>
            </a:r>
            <a:br>
              <a:rPr lang="en-ZA" sz="3600" dirty="0" smtClean="0">
                <a:solidFill>
                  <a:schemeClr val="tx1"/>
                </a:solidFill>
              </a:rPr>
            </a:br>
            <a:r>
              <a:rPr lang="af-ZA" sz="3600" dirty="0" smtClean="0">
                <a:solidFill>
                  <a:schemeClr val="tx1"/>
                </a:solidFill>
              </a:rPr>
              <a:t>*	’n Missionale kerk verbind plaaslike betrokkenheid met ’n verbondenheid tot die skepping in die geheel.  Iemand verduidelik dit so – die Evangelie is ‘n </a:t>
            </a:r>
            <a:r>
              <a:rPr lang="af-ZA" sz="6000" b="1" dirty="0" smtClean="0">
                <a:solidFill>
                  <a:schemeClr val="accent2">
                    <a:lumMod val="75000"/>
                  </a:schemeClr>
                </a:solidFill>
                <a:effectLst>
                  <a:outerShdw blurRad="38100" dist="38100" dir="2700000" algn="tl">
                    <a:srgbClr val="000000">
                      <a:alpha val="43137"/>
                    </a:srgbClr>
                  </a:outerShdw>
                </a:effectLst>
              </a:rPr>
              <a:t>eko-evangelie.</a:t>
            </a:r>
            <a:r>
              <a:rPr lang="af-ZA" sz="3600" dirty="0" smtClean="0">
                <a:solidFill>
                  <a:schemeClr val="tx1"/>
                </a:solidFill>
              </a:rPr>
              <a:t>  Dit is goeie nuus vir die ganse skepping en bring transformasie in die skepping.</a:t>
            </a:r>
            <a:r>
              <a:rPr lang="en-ZA" sz="3600" dirty="0" smtClean="0">
                <a:solidFill>
                  <a:schemeClr val="tx1"/>
                </a:solidFill>
              </a:rPr>
              <a:t> </a:t>
            </a:r>
            <a:br>
              <a:rPr lang="en-ZA" sz="3600" dirty="0" smtClean="0">
                <a:solidFill>
                  <a:schemeClr val="tx1"/>
                </a:solidFill>
              </a:rPr>
            </a:br>
            <a:endParaRPr lang="en-ZA" sz="3600" dirty="0">
              <a:solidFill>
                <a:schemeClr val="tx1"/>
              </a:solidFill>
            </a:endParaRPr>
          </a:p>
        </p:txBody>
      </p:sp>
      <p:sp>
        <p:nvSpPr>
          <p:cNvPr id="4" name="Slide Number Placeholder 3"/>
          <p:cNvSpPr>
            <a:spLocks noGrp="1"/>
          </p:cNvSpPr>
          <p:nvPr>
            <p:ph type="sldNum" sz="quarter" idx="10"/>
          </p:nvPr>
        </p:nvSpPr>
        <p:spPr/>
        <p:txBody>
          <a:bodyPr/>
          <a:lstStyle/>
          <a:p>
            <a:pPr>
              <a:defRPr/>
            </a:pPr>
            <a:fld id="{CD66253C-4280-4A1E-AB87-51A1114E58A6}" type="slidenum">
              <a:rPr lang="en-GB" smtClean="0"/>
              <a:pPr>
                <a:defRPr/>
              </a:pPr>
              <a:t>35</a:t>
            </a:fld>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424936" cy="6408712"/>
          </a:xfrm>
        </p:spPr>
        <p:txBody>
          <a:bodyPr/>
          <a:lstStyle/>
          <a:p>
            <a:r>
              <a:rPr lang="en-ZA" sz="3600" dirty="0" smtClean="0">
                <a:solidFill>
                  <a:schemeClr val="tx1"/>
                </a:solidFill>
              </a:rPr>
              <a:t/>
            </a:r>
            <a:br>
              <a:rPr lang="en-ZA" sz="3600" dirty="0" smtClean="0">
                <a:solidFill>
                  <a:schemeClr val="tx1"/>
                </a:solidFill>
              </a:rPr>
            </a:br>
            <a:r>
              <a:rPr lang="af-ZA" sz="3600" dirty="0" smtClean="0">
                <a:solidFill>
                  <a:schemeClr val="tx1"/>
                </a:solidFill>
              </a:rPr>
              <a:t>*	‘n Missionale kerk beklemtoon dat </a:t>
            </a:r>
            <a:r>
              <a:rPr lang="af-ZA" sz="3600" b="1" dirty="0" smtClean="0">
                <a:solidFill>
                  <a:schemeClr val="accent2">
                    <a:lumMod val="75000"/>
                  </a:schemeClr>
                </a:solidFill>
                <a:effectLst>
                  <a:outerShdw blurRad="38100" dist="38100" dir="2700000" algn="tl">
                    <a:srgbClr val="000000">
                      <a:alpha val="43137"/>
                    </a:srgbClr>
                  </a:outerShdw>
                </a:effectLst>
              </a:rPr>
              <a:t>alle lidmate </a:t>
            </a:r>
            <a:r>
              <a:rPr lang="af-ZA" sz="3600" dirty="0" smtClean="0">
                <a:solidFill>
                  <a:schemeClr val="tx1"/>
                </a:solidFill>
              </a:rPr>
              <a:t>deel van die gemeente is en dat elkeen ‘n gestuurde is wat deelneem aan God se sending.  Hierdie waarde kan ook beskryf word as </a:t>
            </a:r>
            <a:r>
              <a:rPr lang="af-ZA" sz="6000" b="1" dirty="0" smtClean="0">
                <a:solidFill>
                  <a:schemeClr val="accent2">
                    <a:lumMod val="75000"/>
                  </a:schemeClr>
                </a:solidFill>
                <a:effectLst>
                  <a:outerShdw blurRad="38100" dist="38100" dir="2700000" algn="tl">
                    <a:srgbClr val="000000">
                      <a:alpha val="43137"/>
                    </a:srgbClr>
                  </a:outerShdw>
                </a:effectLst>
              </a:rPr>
              <a:t>‘deelname’.  </a:t>
            </a:r>
            <a:r>
              <a:rPr lang="af-ZA" sz="3600" dirty="0" smtClean="0">
                <a:solidFill>
                  <a:schemeClr val="tx1"/>
                </a:solidFill>
              </a:rPr>
              <a:t>Geloof vra deelname. Deelname beteken  dat iemand die vermoë het om die inhoud van die ervaring self te bepaal</a:t>
            </a:r>
            <a:r>
              <a:rPr lang="en-ZA" sz="3600" dirty="0" smtClean="0">
                <a:solidFill>
                  <a:schemeClr val="tx1"/>
                </a:solidFill>
              </a:rPr>
              <a:t>.</a:t>
            </a:r>
            <a:endParaRPr lang="en-ZA" sz="3600" dirty="0">
              <a:solidFill>
                <a:schemeClr val="tx1"/>
              </a:solidFill>
            </a:endParaRPr>
          </a:p>
        </p:txBody>
      </p:sp>
      <p:sp>
        <p:nvSpPr>
          <p:cNvPr id="4" name="Slide Number Placeholder 3"/>
          <p:cNvSpPr>
            <a:spLocks noGrp="1"/>
          </p:cNvSpPr>
          <p:nvPr>
            <p:ph type="sldNum" sz="quarter" idx="10"/>
          </p:nvPr>
        </p:nvSpPr>
        <p:spPr/>
        <p:txBody>
          <a:bodyPr/>
          <a:lstStyle/>
          <a:p>
            <a:pPr>
              <a:defRPr/>
            </a:pPr>
            <a:fld id="{CD66253C-4280-4A1E-AB87-51A1114E58A6}" type="slidenum">
              <a:rPr lang="en-GB" smtClean="0"/>
              <a:pPr>
                <a:defRPr/>
              </a:pPr>
              <a:t>36</a:t>
            </a:fld>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467544" y="332656"/>
          <a:ext cx="7920880" cy="6048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urved Down Arrow 4"/>
          <p:cNvSpPr/>
          <p:nvPr/>
        </p:nvSpPr>
        <p:spPr>
          <a:xfrm rot="4438469">
            <a:off x="5820120" y="1203264"/>
            <a:ext cx="1822090" cy="835884"/>
          </a:xfrm>
          <a:prstGeom prst="curved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6" name="Curved Down Arrow 5"/>
          <p:cNvSpPr/>
          <p:nvPr/>
        </p:nvSpPr>
        <p:spPr>
          <a:xfrm rot="7328334">
            <a:off x="5579624" y="4868926"/>
            <a:ext cx="1822090" cy="835884"/>
          </a:xfrm>
          <a:prstGeom prst="curved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7" name="Curved Down Arrow 6"/>
          <p:cNvSpPr/>
          <p:nvPr/>
        </p:nvSpPr>
        <p:spPr>
          <a:xfrm rot="13364395">
            <a:off x="1298061" y="4842956"/>
            <a:ext cx="1900659" cy="856960"/>
          </a:xfrm>
          <a:prstGeom prst="curved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8" name="Curved Down Arrow 7"/>
          <p:cNvSpPr/>
          <p:nvPr/>
        </p:nvSpPr>
        <p:spPr>
          <a:xfrm rot="18756676">
            <a:off x="1340050" y="1037689"/>
            <a:ext cx="1900659" cy="856960"/>
          </a:xfrm>
          <a:prstGeom prst="curved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ChangeArrowheads="1"/>
          </p:cNvSpPr>
          <p:nvPr/>
        </p:nvSpPr>
        <p:spPr bwMode="auto">
          <a:xfrm>
            <a:off x="395288" y="3716338"/>
            <a:ext cx="8302625" cy="2736850"/>
          </a:xfrm>
          <a:prstGeom prst="rect">
            <a:avLst/>
          </a:prstGeom>
          <a:noFill/>
          <a:ln w="9525">
            <a:noFill/>
            <a:miter lim="800000"/>
            <a:headEnd/>
            <a:tailEnd/>
          </a:ln>
        </p:spPr>
        <p:txBody>
          <a:bodyPr anchor="ctr"/>
          <a:lstStyle/>
          <a:p>
            <a:pPr algn="ctr"/>
            <a:r>
              <a:rPr lang="af-ZA" sz="4400" dirty="0" smtClean="0"/>
              <a:t>Elke aspek van </a:t>
            </a:r>
            <a:r>
              <a:rPr lang="af-ZA" sz="4400" dirty="0" err="1" smtClean="0"/>
              <a:t>gemeentewees</a:t>
            </a:r>
            <a:r>
              <a:rPr lang="af-ZA" sz="4400" dirty="0" smtClean="0"/>
              <a:t> moet God se beweging na die wêreld toe ondersteun – ook die liturgie.  </a:t>
            </a:r>
            <a:endParaRPr lang="en-ZA" sz="44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subTitle" idx="1"/>
          </p:nvPr>
        </p:nvSpPr>
        <p:spPr>
          <a:xfrm>
            <a:off x="0" y="5929313"/>
            <a:ext cx="9144000" cy="928687"/>
          </a:xfrm>
          <a:solidFill>
            <a:schemeClr val="tx1"/>
          </a:solidFill>
        </p:spPr>
        <p:txBody>
          <a:bodyPr/>
          <a:lstStyle/>
          <a:p>
            <a:pPr eaLnBrk="1" hangingPunct="1"/>
            <a:r>
              <a:rPr lang="en-US" dirty="0" smtClean="0">
                <a:solidFill>
                  <a:schemeClr val="bg1"/>
                </a:solidFill>
                <a:latin typeface="Arial Rounded MT Bold" pitchFamily="34" charset="0"/>
              </a:rPr>
              <a:t>Prof. Nelus Niemandt</a:t>
            </a:r>
            <a:endParaRPr lang="en-US" sz="2400" dirty="0" smtClean="0">
              <a:solidFill>
                <a:schemeClr val="bg1"/>
              </a:solidFill>
              <a:latin typeface="Arial Rounded MT Bold" pitchFamily="34" charset="0"/>
            </a:endParaRPr>
          </a:p>
        </p:txBody>
      </p:sp>
      <p:sp>
        <p:nvSpPr>
          <p:cNvPr id="10" name="Rectangle 9"/>
          <p:cNvSpPr/>
          <p:nvPr/>
        </p:nvSpPr>
        <p:spPr>
          <a:xfrm>
            <a:off x="0" y="1988840"/>
            <a:ext cx="4644008" cy="1754326"/>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Missionale</a:t>
            </a:r>
            <a:r>
              <a:rPr lang="en-Z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ZA"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spiritualiteit</a:t>
            </a:r>
            <a:endParaRPr lang="en-US" sz="8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TextBox 5"/>
          <p:cNvSpPr txBox="1"/>
          <p:nvPr/>
        </p:nvSpPr>
        <p:spPr>
          <a:xfrm>
            <a:off x="4644008" y="1268760"/>
            <a:ext cx="4320480" cy="3046988"/>
          </a:xfrm>
          <a:prstGeom prst="rect">
            <a:avLst/>
          </a:prstGeom>
          <a:noFill/>
        </p:spPr>
        <p:txBody>
          <a:bodyPr wrap="square" rtlCol="0">
            <a:spAutoFit/>
          </a:bodyPr>
          <a:lstStyle/>
          <a:p>
            <a:pPr algn="ctr"/>
            <a:r>
              <a:rPr lang="af-ZA" sz="3200" b="1" dirty="0" smtClean="0"/>
              <a:t>NUWE NADENKE OOR GELOOFSVORMING IN</a:t>
            </a:r>
            <a:endParaRPr lang="en-ZA" sz="3200" dirty="0" smtClean="0"/>
          </a:p>
          <a:p>
            <a:pPr algn="ctr"/>
            <a:r>
              <a:rPr lang="af-ZA" sz="3200" b="1" dirty="0" smtClean="0"/>
              <a:t>     DIE KERK</a:t>
            </a:r>
            <a:endParaRPr lang="en-ZA" sz="3200" dirty="0" smtClean="0"/>
          </a:p>
          <a:p>
            <a:endParaRPr lang="en-ZA"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2862322"/>
          </a:xfrm>
          <a:prstGeom prst="rect">
            <a:avLst/>
          </a:prstGeom>
          <a:solidFill>
            <a:schemeClr val="bg1">
              <a:alpha val="48000"/>
            </a:schemeClr>
          </a:solidFill>
        </p:spPr>
        <p:txBody>
          <a:bodyPr>
            <a:spAutoFit/>
          </a:bodyPr>
          <a:lstStyle/>
          <a:p>
            <a:pPr>
              <a:defRPr/>
            </a:pPr>
            <a:r>
              <a:rPr lang="af-ZA" sz="6000" b="1" kern="0" dirty="0">
                <a:solidFill>
                  <a:srgbClr val="000000"/>
                </a:solidFill>
                <a:latin typeface="Arial"/>
                <a:ea typeface="+mj-ea"/>
                <a:cs typeface="+mj-cs"/>
              </a:rPr>
              <a:t>Praat saam...</a:t>
            </a:r>
            <a:r>
              <a:rPr lang="af-ZA" sz="4000" kern="0" dirty="0">
                <a:solidFill>
                  <a:srgbClr val="000000"/>
                </a:solidFill>
                <a:latin typeface="Arial"/>
                <a:ea typeface="+mj-ea"/>
                <a:cs typeface="+mj-cs"/>
              </a:rPr>
              <a:t/>
            </a:r>
            <a:br>
              <a:rPr lang="af-ZA" sz="4000" kern="0" dirty="0">
                <a:solidFill>
                  <a:srgbClr val="000000"/>
                </a:solidFill>
                <a:latin typeface="Arial"/>
                <a:ea typeface="+mj-ea"/>
                <a:cs typeface="+mj-cs"/>
              </a:rPr>
            </a:br>
            <a:r>
              <a:rPr lang="af-ZA" sz="4000" kern="0" dirty="0">
                <a:solidFill>
                  <a:srgbClr val="000000"/>
                </a:solidFill>
                <a:latin typeface="Arial"/>
                <a:ea typeface="+mj-ea"/>
                <a:cs typeface="+mj-cs"/>
              </a:rPr>
              <a:t/>
            </a:r>
            <a:br>
              <a:rPr lang="af-ZA" sz="4000" kern="0" dirty="0">
                <a:solidFill>
                  <a:srgbClr val="000000"/>
                </a:solidFill>
                <a:latin typeface="Arial"/>
                <a:ea typeface="+mj-ea"/>
                <a:cs typeface="+mj-cs"/>
              </a:rPr>
            </a:br>
            <a:r>
              <a:rPr lang="af-ZA" sz="4000" kern="0" dirty="0">
                <a:solidFill>
                  <a:srgbClr val="000000"/>
                </a:solidFill>
                <a:latin typeface="Arial"/>
                <a:ea typeface="+mj-ea"/>
                <a:cs typeface="+mj-cs"/>
              </a:rPr>
              <a:t>Wat is aan die gang in gemeentes?</a:t>
            </a:r>
            <a:br>
              <a:rPr lang="af-ZA" sz="4000" kern="0" dirty="0">
                <a:solidFill>
                  <a:srgbClr val="000000"/>
                </a:solidFill>
                <a:latin typeface="Arial"/>
                <a:ea typeface="+mj-ea"/>
                <a:cs typeface="+mj-cs"/>
              </a:rPr>
            </a:br>
            <a:r>
              <a:rPr lang="af-ZA" sz="4000" kern="0" dirty="0">
                <a:solidFill>
                  <a:srgbClr val="000000"/>
                </a:solidFill>
                <a:latin typeface="Arial"/>
                <a:ea typeface="+mj-ea"/>
                <a:cs typeface="+mj-cs"/>
              </a:rPr>
              <a:t>Hoe dink </a:t>
            </a:r>
            <a:r>
              <a:rPr lang="af-ZA" sz="4000" kern="0" dirty="0" smtClean="0">
                <a:solidFill>
                  <a:srgbClr val="000000"/>
                </a:solidFill>
                <a:latin typeface="Arial"/>
                <a:ea typeface="+mj-ea"/>
                <a:cs typeface="+mj-cs"/>
              </a:rPr>
              <a:t>mense oor kerkmusiek?</a:t>
            </a:r>
            <a:r>
              <a:rPr lang="en-US" sz="4000" kern="0" dirty="0" smtClean="0">
                <a:solidFill>
                  <a:srgbClr val="000000"/>
                </a:solidFill>
                <a:latin typeface="Arial"/>
                <a:ea typeface="+mj-ea"/>
                <a:cs typeface="+mj-cs"/>
              </a:rPr>
              <a:t> </a:t>
            </a:r>
            <a:endParaRPr lang="en-ZA"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539552" y="476672"/>
          <a:ext cx="8424936" cy="6120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Notched Right Arrow 4"/>
          <p:cNvSpPr/>
          <p:nvPr/>
        </p:nvSpPr>
        <p:spPr>
          <a:xfrm rot="2893839">
            <a:off x="5940152" y="1340768"/>
            <a:ext cx="936104" cy="79208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Notched Right Arrow 5"/>
          <p:cNvSpPr/>
          <p:nvPr/>
        </p:nvSpPr>
        <p:spPr>
          <a:xfrm rot="7012686">
            <a:off x="6871355" y="4077909"/>
            <a:ext cx="936104" cy="79208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Notched Right Arrow 6"/>
          <p:cNvSpPr/>
          <p:nvPr/>
        </p:nvSpPr>
        <p:spPr>
          <a:xfrm rot="10800000">
            <a:off x="4308771" y="5573710"/>
            <a:ext cx="936104" cy="79208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 name="Notched Right Arrow 7"/>
          <p:cNvSpPr/>
          <p:nvPr/>
        </p:nvSpPr>
        <p:spPr>
          <a:xfrm rot="14681044">
            <a:off x="1853787" y="4057458"/>
            <a:ext cx="936104" cy="79208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Notched Right Arrow 8"/>
          <p:cNvSpPr/>
          <p:nvPr/>
        </p:nvSpPr>
        <p:spPr>
          <a:xfrm rot="19000880">
            <a:off x="2699963" y="1337951"/>
            <a:ext cx="936104" cy="79208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5721" y="214291"/>
            <a:ext cx="8715436" cy="830997"/>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48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Liturgie</a:t>
            </a:r>
            <a:r>
              <a:rPr lang="en-ZA"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r>
              <a:rPr lang="en-ZA" sz="48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musiek</a:t>
            </a:r>
            <a:endParaRPr lang="en-US" sz="9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Title 3"/>
          <p:cNvSpPr>
            <a:spLocks noGrp="1"/>
          </p:cNvSpPr>
          <p:nvPr>
            <p:ph type="ctrTitle"/>
          </p:nvPr>
        </p:nvSpPr>
        <p:spPr>
          <a:xfrm>
            <a:off x="179512" y="1196752"/>
            <a:ext cx="8712968" cy="5400600"/>
          </a:xfrm>
        </p:spPr>
        <p:txBody>
          <a:bodyPr/>
          <a:lstStyle/>
          <a:p>
            <a:r>
              <a:rPr lang="af-ZA" sz="3600" b="1" dirty="0" smtClean="0"/>
              <a:t>‘n Liturgie wat onderskeidend mense help om die lewende Drie-enige God in aanbidding te ontmoet</a:t>
            </a:r>
            <a:endParaRPr lang="en-ZA" sz="3600"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5721" y="214291"/>
            <a:ext cx="8715436" cy="830997"/>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48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Missionale</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spiritualiteit</a:t>
            </a:r>
            <a:endParaRPr lang="en-US" sz="96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endParaRPr>
          </a:p>
        </p:txBody>
      </p:sp>
      <p:sp>
        <p:nvSpPr>
          <p:cNvPr id="4" name="Title 3"/>
          <p:cNvSpPr>
            <a:spLocks noGrp="1"/>
          </p:cNvSpPr>
          <p:nvPr>
            <p:ph type="ctrTitle"/>
          </p:nvPr>
        </p:nvSpPr>
        <p:spPr>
          <a:xfrm>
            <a:off x="179512" y="1196752"/>
            <a:ext cx="8712968" cy="5400600"/>
          </a:xfrm>
        </p:spPr>
        <p:txBody>
          <a:bodyPr/>
          <a:lstStyle/>
          <a:p>
            <a:r>
              <a:rPr lang="af-ZA" sz="2800" b="1" dirty="0" smtClean="0"/>
              <a:t>Missionale spiritualiteit is ‘n geestelike bewussyn van God se teenwoordigheid en ‘n lewe in die Triniteit. </a:t>
            </a:r>
            <a:endParaRPr lang="en-ZA" sz="2800" b="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ChangeArrowheads="1"/>
          </p:cNvSpPr>
          <p:nvPr/>
        </p:nvSpPr>
        <p:spPr bwMode="auto">
          <a:xfrm>
            <a:off x="395288" y="260648"/>
            <a:ext cx="8302625" cy="6192540"/>
          </a:xfrm>
          <a:prstGeom prst="rect">
            <a:avLst/>
          </a:prstGeom>
          <a:noFill/>
          <a:ln w="9525">
            <a:noFill/>
            <a:miter lim="800000"/>
            <a:headEnd/>
            <a:tailEnd/>
          </a:ln>
        </p:spPr>
        <p:txBody>
          <a:bodyPr anchor="ctr"/>
          <a:lstStyle/>
          <a:p>
            <a:r>
              <a:rPr lang="af-ZA" sz="4400" dirty="0" smtClean="0"/>
              <a:t>Aanbidding word toenemend verstaan binne die konteks van die </a:t>
            </a:r>
            <a:r>
              <a:rPr lang="af-ZA" sz="4400" i="1" dirty="0" err="1" smtClean="0"/>
              <a:t>Missio</a:t>
            </a:r>
            <a:r>
              <a:rPr lang="af-ZA" sz="4400" i="1" dirty="0" smtClean="0"/>
              <a:t> Dei</a:t>
            </a:r>
            <a:r>
              <a:rPr lang="af-ZA" sz="4400" dirty="0" smtClean="0"/>
              <a:t>, as ons antwoord op </a:t>
            </a:r>
            <a:r>
              <a:rPr lang="af-ZA" sz="4400" dirty="0" err="1" smtClean="0"/>
              <a:t>én</a:t>
            </a:r>
            <a:r>
              <a:rPr lang="af-ZA" sz="4400" dirty="0" smtClean="0"/>
              <a:t> ons aandeel aan God se </a:t>
            </a:r>
            <a:r>
              <a:rPr lang="af-ZA" sz="4400" dirty="0" err="1" smtClean="0"/>
              <a:t>uitwaartse</a:t>
            </a:r>
            <a:r>
              <a:rPr lang="af-ZA" sz="4400" dirty="0" smtClean="0"/>
              <a:t> beweging na die wêreld. </a:t>
            </a:r>
            <a:endParaRPr lang="en-ZA" sz="44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ChangeArrowheads="1"/>
          </p:cNvSpPr>
          <p:nvPr/>
        </p:nvSpPr>
        <p:spPr bwMode="auto">
          <a:xfrm>
            <a:off x="467544" y="332656"/>
            <a:ext cx="8302625" cy="6192540"/>
          </a:xfrm>
          <a:prstGeom prst="rect">
            <a:avLst/>
          </a:prstGeom>
          <a:noFill/>
          <a:ln w="9525">
            <a:noFill/>
            <a:miter lim="800000"/>
            <a:headEnd/>
            <a:tailEnd/>
          </a:ln>
        </p:spPr>
        <p:txBody>
          <a:bodyPr anchor="ctr"/>
          <a:lstStyle/>
          <a:p>
            <a:r>
              <a:rPr lang="af-ZA" sz="4400" dirty="0" smtClean="0"/>
              <a:t>Die Gees maak ons deel van God se sending en bring ons in gesprek met die Drie-eenheid.  Die Gees help die kerk om te </a:t>
            </a:r>
            <a:r>
              <a:rPr lang="af-ZA" sz="5400" dirty="0" smtClean="0">
                <a:solidFill>
                  <a:srgbClr val="0000CC"/>
                </a:solidFill>
                <a:effectLst>
                  <a:outerShdw blurRad="38100" dist="38100" dir="2700000" algn="tl">
                    <a:srgbClr val="000000">
                      <a:alpha val="43137"/>
                    </a:srgbClr>
                  </a:outerShdw>
                </a:effectLst>
              </a:rPr>
              <a:t>sing en te bid </a:t>
            </a:r>
            <a:r>
              <a:rPr lang="af-ZA" sz="4400" dirty="0" smtClean="0"/>
              <a:t>en om woorde te gebruik wat </a:t>
            </a:r>
            <a:r>
              <a:rPr lang="af-ZA" sz="4400" dirty="0" smtClean="0">
                <a:solidFill>
                  <a:srgbClr val="0000CC"/>
                </a:solidFill>
                <a:effectLst>
                  <a:outerShdw blurRad="38100" dist="38100" dir="2700000" algn="tl">
                    <a:srgbClr val="000000">
                      <a:alpha val="43137"/>
                    </a:srgbClr>
                  </a:outerShdw>
                </a:effectLst>
              </a:rPr>
              <a:t>resoneer met die gesprek binne die Drie-eenheid</a:t>
            </a:r>
            <a:r>
              <a:rPr lang="af-ZA" sz="4400" dirty="0" smtClean="0"/>
              <a:t>. </a:t>
            </a:r>
            <a:endParaRPr lang="en-ZA" sz="44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5721" y="214291"/>
            <a:ext cx="8715436" cy="830997"/>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48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Missionale</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spiritualiteit</a:t>
            </a:r>
            <a:endParaRPr lang="en-US" sz="96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endParaRPr>
          </a:p>
        </p:txBody>
      </p:sp>
      <p:sp>
        <p:nvSpPr>
          <p:cNvPr id="4" name="Title 3"/>
          <p:cNvSpPr>
            <a:spLocks noGrp="1"/>
          </p:cNvSpPr>
          <p:nvPr>
            <p:ph type="ctrTitle"/>
          </p:nvPr>
        </p:nvSpPr>
        <p:spPr>
          <a:xfrm>
            <a:off x="179512" y="1196752"/>
            <a:ext cx="8712968" cy="5400600"/>
          </a:xfrm>
        </p:spPr>
        <p:txBody>
          <a:bodyPr/>
          <a:lstStyle/>
          <a:p>
            <a:r>
              <a:rPr lang="af-ZA" sz="2800" dirty="0" smtClean="0"/>
              <a:t>Daar is eintlik ook nie ‘n missionale spiritualiteit wat verskil van ‘gewone’ spiritualiteit nie.  ‘n Gelowige kan eintlik nie iets anders wees as ‘n volgeling van Jesus Christus nie.  Alle spiritualiteit is ten diepste missionale spiritualiteit. N.T. Wright sê daar is eintlik geen plek vir ‘n persoonlike verdieping wat nie uitloop op ‘n lewe na buite en ter wille van die wêreld nie.  </a:t>
            </a:r>
            <a:r>
              <a:rPr lang="en-ZA" sz="2800" dirty="0" smtClean="0"/>
              <a:t/>
            </a:r>
            <a:br>
              <a:rPr lang="en-ZA" sz="2800" dirty="0" smtClean="0"/>
            </a:br>
            <a:r>
              <a:rPr lang="af-ZA" sz="1800" dirty="0" smtClean="0"/>
              <a:t>Wright, N.T., 2008,</a:t>
            </a:r>
            <a:r>
              <a:rPr lang="af-ZA" sz="1800" i="1" dirty="0" smtClean="0"/>
              <a:t> Surprised by hope,</a:t>
            </a:r>
            <a:r>
              <a:rPr lang="af-ZA" sz="1800" dirty="0" smtClean="0"/>
              <a:t> New York: HarperOne, p.270.</a:t>
            </a:r>
            <a:r>
              <a:rPr lang="en-ZA" sz="2800" dirty="0" smtClean="0"/>
              <a:t/>
            </a:r>
            <a:br>
              <a:rPr lang="en-ZA" sz="2800" dirty="0" smtClean="0"/>
            </a:br>
            <a:r>
              <a:rPr lang="af-ZA" sz="2800" dirty="0" smtClean="0"/>
              <a:t>. </a:t>
            </a:r>
            <a:endParaRPr lang="en-ZA"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5721" y="214291"/>
            <a:ext cx="8715436" cy="830997"/>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48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Liturgie</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van die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lewe</a:t>
            </a:r>
            <a:endParaRPr lang="en-US" sz="96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endParaRPr>
          </a:p>
        </p:txBody>
      </p:sp>
      <p:sp>
        <p:nvSpPr>
          <p:cNvPr id="4" name="Title 3"/>
          <p:cNvSpPr>
            <a:spLocks noGrp="1"/>
          </p:cNvSpPr>
          <p:nvPr>
            <p:ph type="ctrTitle"/>
          </p:nvPr>
        </p:nvSpPr>
        <p:spPr>
          <a:xfrm>
            <a:off x="179512" y="1196752"/>
            <a:ext cx="8712968" cy="5400600"/>
          </a:xfrm>
        </p:spPr>
        <p:txBody>
          <a:bodyPr/>
          <a:lstStyle/>
          <a:p>
            <a:r>
              <a:rPr lang="af-ZA" sz="2800" dirty="0" smtClean="0"/>
              <a:t>Die Oosters Ortodokse tradisie het al eeue lank die belang van ’n liturgie van die lewe na die liturgie van die erediens bepleit.  Vir hulle is die Nagmaal die vertrekpunt vanwaar die kerk se getuienis in die wêreld groei.   Calvyn het ook self die viering van die Nagmaal direk gekoppel aan ‘n lewe van dankbaarheid.  Liturgie is die hart van die </a:t>
            </a:r>
            <a:r>
              <a:rPr lang="af-ZA" sz="2800" dirty="0" err="1" smtClean="0"/>
              <a:t>missionale</a:t>
            </a:r>
            <a:r>
              <a:rPr lang="af-ZA" sz="2800" dirty="0" smtClean="0"/>
              <a:t> gemeenskap se georganiseerde lewe.</a:t>
            </a:r>
            <a:endParaRPr lang="en-ZA" sz="28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5721" y="214291"/>
            <a:ext cx="8715436" cy="830997"/>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48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Missionale</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spiritualiteit</a:t>
            </a:r>
            <a:endParaRPr lang="en-US" sz="96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endParaRPr>
          </a:p>
        </p:txBody>
      </p:sp>
      <p:sp>
        <p:nvSpPr>
          <p:cNvPr id="4" name="Title 3"/>
          <p:cNvSpPr>
            <a:spLocks noGrp="1"/>
          </p:cNvSpPr>
          <p:nvPr>
            <p:ph type="ctrTitle"/>
          </p:nvPr>
        </p:nvSpPr>
        <p:spPr>
          <a:xfrm>
            <a:off x="179512" y="1196752"/>
            <a:ext cx="8712968" cy="5400600"/>
          </a:xfrm>
        </p:spPr>
        <p:txBody>
          <a:bodyPr/>
          <a:lstStyle/>
          <a:p>
            <a:r>
              <a:rPr lang="af-ZA" sz="2800" dirty="0" smtClean="0"/>
              <a:t>Die WRK stel dit treffend: ‘Authentic Christian witness is not only in what we do in mission but how we live out our mission. More than simple mission strategies, we need to develop mission spirituality. </a:t>
            </a:r>
            <a:r>
              <a:rPr lang="af-ZA" sz="3600" b="1" dirty="0" smtClean="0">
                <a:solidFill>
                  <a:srgbClr val="0000CC"/>
                </a:solidFill>
              </a:rPr>
              <a:t>Spirituality gives deepest meaning to our lives and stimulates, motivates and gives dynamism to life’s journey’</a:t>
            </a:r>
            <a:r>
              <a:rPr lang="af-ZA" sz="2800" dirty="0" smtClean="0"/>
              <a:t/>
            </a:r>
            <a:br>
              <a:rPr lang="af-ZA" sz="2800" dirty="0" smtClean="0"/>
            </a:br>
            <a:r>
              <a:rPr lang="en-ZA" sz="2800" dirty="0" smtClean="0"/>
              <a:t/>
            </a:r>
            <a:br>
              <a:rPr lang="en-ZA" sz="2800" dirty="0" smtClean="0"/>
            </a:br>
            <a:r>
              <a:rPr lang="af-ZA" sz="1800" dirty="0" smtClean="0"/>
              <a:t>WCC, 2012, Together towards life: mission and evangelism in changing landscapes, Proposal for a new WCC Affirmation on Mission and Evangelism, Toward WCC’s 10th Assembly in Busan, Korea, 2013. </a:t>
            </a:r>
            <a:r>
              <a:rPr lang="en-ZA" sz="2800" dirty="0" smtClean="0"/>
              <a:t/>
            </a:r>
            <a:br>
              <a:rPr lang="en-ZA" sz="2800" dirty="0" smtClean="0"/>
            </a:br>
            <a:r>
              <a:rPr lang="en-ZA" sz="2800" dirty="0" smtClean="0"/>
              <a:t/>
            </a:r>
            <a:br>
              <a:rPr lang="en-ZA" sz="2800" dirty="0" smtClean="0"/>
            </a:br>
            <a:r>
              <a:rPr lang="af-ZA" sz="2800" dirty="0" smtClean="0"/>
              <a:t>. </a:t>
            </a:r>
            <a:endParaRPr lang="en-ZA" sz="2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5721" y="214291"/>
            <a:ext cx="8715436" cy="830997"/>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48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Missionale</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liturgie</a:t>
            </a:r>
            <a:endParaRPr lang="en-US" sz="96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endParaRPr>
          </a:p>
        </p:txBody>
      </p:sp>
      <p:sp>
        <p:nvSpPr>
          <p:cNvPr id="4" name="Title 3"/>
          <p:cNvSpPr>
            <a:spLocks noGrp="1"/>
          </p:cNvSpPr>
          <p:nvPr>
            <p:ph type="ctrTitle"/>
          </p:nvPr>
        </p:nvSpPr>
        <p:spPr>
          <a:xfrm>
            <a:off x="179512" y="1268760"/>
            <a:ext cx="8712968" cy="5328592"/>
          </a:xfrm>
        </p:spPr>
        <p:txBody>
          <a:bodyPr/>
          <a:lstStyle/>
          <a:p>
            <a:r>
              <a:rPr lang="af-ZA" sz="2800" dirty="0" smtClean="0"/>
              <a:t>Daarom is ‘n </a:t>
            </a:r>
            <a:r>
              <a:rPr lang="af-ZA" sz="2800" dirty="0" err="1" smtClean="0"/>
              <a:t>missionale</a:t>
            </a:r>
            <a:r>
              <a:rPr lang="af-ZA" sz="2800" dirty="0" smtClean="0"/>
              <a:t> liturgie ‘n liturgie wat daarna streef om ‘n ruimte te skep waar God die deelnemers en die deelnemers God ontmoet, maar spesifiek dan ook die </a:t>
            </a:r>
            <a:r>
              <a:rPr lang="af-ZA" sz="2800" dirty="0" err="1" smtClean="0"/>
              <a:t>sturende</a:t>
            </a:r>
            <a:r>
              <a:rPr lang="af-ZA" sz="2800" dirty="0" smtClean="0"/>
              <a:t> God wat sy mense as gestuurdes van Hom ontmoet. </a:t>
            </a:r>
            <a:r>
              <a:rPr lang="en-ZA" sz="2800" dirty="0" smtClean="0"/>
              <a:t/>
            </a:r>
            <a:br>
              <a:rPr lang="en-ZA" sz="2800" dirty="0" smtClean="0"/>
            </a:br>
            <a:endParaRPr lang="en-ZA" sz="2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5721" y="214291"/>
            <a:ext cx="8715436" cy="830997"/>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Onderskeiding</a:t>
            </a:r>
            <a:endParaRPr lang="en-US" sz="96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endParaRPr>
          </a:p>
        </p:txBody>
      </p:sp>
      <p:sp>
        <p:nvSpPr>
          <p:cNvPr id="4" name="Title 3"/>
          <p:cNvSpPr>
            <a:spLocks noGrp="1"/>
          </p:cNvSpPr>
          <p:nvPr>
            <p:ph type="ctrTitle"/>
          </p:nvPr>
        </p:nvSpPr>
        <p:spPr>
          <a:xfrm>
            <a:off x="179512" y="1268760"/>
            <a:ext cx="8712968" cy="5328592"/>
          </a:xfrm>
        </p:spPr>
        <p:txBody>
          <a:bodyPr/>
          <a:lstStyle/>
          <a:p>
            <a:r>
              <a:rPr lang="af-ZA" sz="2800" dirty="0" smtClean="0"/>
              <a:t>‘n Liturgie wat onderskeidend mense help om die lewende Drie-enige God in aanbidding te ontmoet. Dit beteken dat </a:t>
            </a:r>
            <a:r>
              <a:rPr lang="af-ZA" sz="2800" dirty="0" err="1" smtClean="0"/>
              <a:t>missionale</a:t>
            </a:r>
            <a:r>
              <a:rPr lang="af-ZA" sz="2800" dirty="0" smtClean="0"/>
              <a:t> liturgie vir verskillende gemeentes in verskillende omstandighede verskillende dinge sal beteken.</a:t>
            </a:r>
            <a:br>
              <a:rPr lang="af-ZA" sz="2800" dirty="0" smtClean="0"/>
            </a:br>
            <a:r>
              <a:rPr lang="af-ZA" sz="2800" dirty="0" smtClean="0"/>
              <a:t/>
            </a:r>
            <a:br>
              <a:rPr lang="af-ZA" sz="2800" dirty="0" smtClean="0"/>
            </a:br>
            <a:r>
              <a:rPr lang="af-ZA" sz="2800" dirty="0" smtClean="0"/>
              <a:t> Onderskeiding is die </a:t>
            </a:r>
            <a:r>
              <a:rPr lang="af-ZA" sz="3600" dirty="0" smtClean="0">
                <a:solidFill>
                  <a:srgbClr val="0000CC"/>
                </a:solidFill>
                <a:effectLst>
                  <a:outerShdw blurRad="38100" dist="38100" dir="2700000" algn="tl">
                    <a:srgbClr val="000000">
                      <a:alpha val="43137"/>
                    </a:srgbClr>
                  </a:outerShdw>
                </a:effectLst>
              </a:rPr>
              <a:t>hart van </a:t>
            </a:r>
            <a:r>
              <a:rPr lang="af-ZA" sz="3600" dirty="0" err="1" smtClean="0">
                <a:solidFill>
                  <a:srgbClr val="0000CC"/>
                </a:solidFill>
                <a:effectLst>
                  <a:outerShdw blurRad="38100" dist="38100" dir="2700000" algn="tl">
                    <a:srgbClr val="000000">
                      <a:alpha val="43137"/>
                    </a:srgbClr>
                  </a:outerShdw>
                </a:effectLst>
              </a:rPr>
              <a:t>missionale</a:t>
            </a:r>
            <a:r>
              <a:rPr lang="af-ZA" sz="3600" dirty="0" smtClean="0">
                <a:solidFill>
                  <a:srgbClr val="0000CC"/>
                </a:solidFill>
                <a:effectLst>
                  <a:outerShdw blurRad="38100" dist="38100" dir="2700000" algn="tl">
                    <a:srgbClr val="000000">
                      <a:alpha val="43137"/>
                    </a:srgbClr>
                  </a:outerShdw>
                </a:effectLst>
              </a:rPr>
              <a:t> </a:t>
            </a:r>
            <a:r>
              <a:rPr lang="af-ZA" sz="3600" dirty="0" err="1" smtClean="0">
                <a:solidFill>
                  <a:srgbClr val="0000CC"/>
                </a:solidFill>
                <a:effectLst>
                  <a:outerShdw blurRad="38100" dist="38100" dir="2700000" algn="tl">
                    <a:srgbClr val="000000">
                      <a:alpha val="43137"/>
                    </a:srgbClr>
                  </a:outerShdw>
                </a:effectLst>
              </a:rPr>
              <a:t>geloofsvorming</a:t>
            </a:r>
            <a:r>
              <a:rPr lang="af-ZA" sz="2800" dirty="0" smtClean="0"/>
              <a:t>. </a:t>
            </a:r>
            <a:r>
              <a:rPr lang="af-ZA" sz="2800" dirty="0" err="1" smtClean="0"/>
              <a:t>Missionale</a:t>
            </a:r>
            <a:r>
              <a:rPr lang="af-ZA" sz="2800" dirty="0" smtClean="0"/>
              <a:t> spiritualiteit het alles met ’n gemeente se vermoë om te  luister te doen – om te luister na die Woord en om te luister na die wêreld (konteks). </a:t>
            </a:r>
            <a:endParaRPr lang="en-ZA"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755650" y="981075"/>
            <a:ext cx="7702550" cy="5472113"/>
          </a:xfrm>
          <a:ln w="76200" cmpd="tri">
            <a:solidFill>
              <a:schemeClr val="tx1"/>
            </a:solidFill>
          </a:ln>
        </p:spPr>
        <p:txBody>
          <a:bodyPr/>
          <a:lstStyle/>
          <a:p>
            <a:r>
              <a:rPr lang="en-US" sz="4000" smtClean="0"/>
              <a:t>“A good conductor conducts by being conducted. He first hears, feels, loses himself in the silent music; then when he knows what it is, he finds a way to help others hear it too. He knows that music is not made by people playing instruments, but rather by music playing people.” </a:t>
            </a:r>
          </a:p>
        </p:txBody>
      </p:sp>
      <p:sp>
        <p:nvSpPr>
          <p:cNvPr id="15363" name="WordArt 3"/>
          <p:cNvSpPr>
            <a:spLocks noChangeArrowheads="1" noChangeShapeType="1" noTextEdit="1"/>
          </p:cNvSpPr>
          <p:nvPr/>
        </p:nvSpPr>
        <p:spPr bwMode="auto">
          <a:xfrm>
            <a:off x="684213" y="188913"/>
            <a:ext cx="7775575" cy="620712"/>
          </a:xfrm>
          <a:prstGeom prst="rect">
            <a:avLst/>
          </a:prstGeom>
        </p:spPr>
        <p:txBody>
          <a:bodyPr wrap="none" fromWordArt="1">
            <a:prstTxWarp prst="textPlain">
              <a:avLst>
                <a:gd name="adj" fmla="val 50000"/>
              </a:avLst>
            </a:prstTxWarp>
          </a:bodyPr>
          <a:lstStyle/>
          <a:p>
            <a:pPr algn="ctr"/>
            <a:r>
              <a:rPr lang="nl-NL" sz="3600" kern="10">
                <a:ln w="19050">
                  <a:solidFill>
                    <a:srgbClr val="99CCFF"/>
                  </a:solidFill>
                  <a:round/>
                  <a:headEnd/>
                  <a:tailEnd/>
                </a:ln>
                <a:solidFill>
                  <a:srgbClr val="0066CC"/>
                </a:solidFill>
                <a:effectLst>
                  <a:outerShdw dist="35921" dir="2700000" algn="ctr" rotWithShape="0">
                    <a:srgbClr val="990000"/>
                  </a:outerShdw>
                </a:effectLst>
                <a:latin typeface="Impact"/>
              </a:rPr>
              <a:t>Praat oor die volgende stelling:</a:t>
            </a:r>
            <a:endParaRPr lang="en-ZA" sz="3600" kern="10">
              <a:ln w="19050">
                <a:solidFill>
                  <a:srgbClr val="99CCFF"/>
                </a:solidFill>
                <a:round/>
                <a:headEnd/>
                <a:tailEnd/>
              </a:ln>
              <a:solidFill>
                <a:srgbClr val="0066CC"/>
              </a:solidFill>
              <a:effectLst>
                <a:outerShdw dist="35921" dir="2700000" algn="ctr" rotWithShape="0">
                  <a:srgbClr val="990000"/>
                </a:outerShdw>
              </a:effectLst>
              <a:latin typeface="Impact"/>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5721" y="214291"/>
            <a:ext cx="8715436" cy="830997"/>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48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Onderskeiding</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endParaRPr lang="en-US" sz="96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endParaRPr>
          </a:p>
        </p:txBody>
      </p:sp>
      <p:sp>
        <p:nvSpPr>
          <p:cNvPr id="4" name="Title 3"/>
          <p:cNvSpPr>
            <a:spLocks noGrp="1"/>
          </p:cNvSpPr>
          <p:nvPr>
            <p:ph type="ctrTitle"/>
          </p:nvPr>
        </p:nvSpPr>
        <p:spPr>
          <a:xfrm>
            <a:off x="0" y="1052736"/>
            <a:ext cx="8892480" cy="5805264"/>
          </a:xfrm>
        </p:spPr>
        <p:txBody>
          <a:bodyPr/>
          <a:lstStyle/>
          <a:p>
            <a:r>
              <a:rPr lang="af-ZA" sz="3600" dirty="0" smtClean="0">
                <a:latin typeface="Arial" pitchFamily="34" charset="0"/>
                <a:cs typeface="Arial" pitchFamily="34" charset="0"/>
              </a:rPr>
              <a:t>‘Wake up, discern, imagine, and do.’</a:t>
            </a:r>
            <a:r>
              <a:rPr lang="nl-NL" sz="3600" dirty="0" smtClean="0">
                <a:latin typeface="Arial" pitchFamily="34" charset="0"/>
                <a:cs typeface="Arial" pitchFamily="34" charset="0"/>
              </a:rPr>
              <a:t> </a:t>
            </a:r>
            <a:br>
              <a:rPr lang="nl-NL" sz="3600" dirty="0" smtClean="0">
                <a:latin typeface="Arial" pitchFamily="34" charset="0"/>
                <a:cs typeface="Arial" pitchFamily="34" charset="0"/>
              </a:rPr>
            </a:br>
            <a:r>
              <a:rPr lang="nl-NL" sz="3600" dirty="0" smtClean="0">
                <a:latin typeface="Arial" pitchFamily="34" charset="0"/>
                <a:cs typeface="Arial" pitchFamily="34" charset="0"/>
              </a:rPr>
              <a:t/>
            </a:r>
            <a:br>
              <a:rPr lang="nl-NL" sz="3600" dirty="0" smtClean="0">
                <a:latin typeface="Arial" pitchFamily="34" charset="0"/>
                <a:cs typeface="Arial" pitchFamily="34" charset="0"/>
              </a:rPr>
            </a:br>
            <a:r>
              <a:rPr lang="nl-NL" sz="3600" dirty="0" smtClean="0">
                <a:latin typeface="Arial" pitchFamily="34" charset="0"/>
                <a:cs typeface="Arial" pitchFamily="34" charset="0"/>
              </a:rPr>
              <a:t>Onderskeiding lei tot nuwe insigte oor jou menswees, oor ander mense en oor God.  Dit gee mens ‘n aanvoeling van hoe dinge behoort te wees en kan wees</a:t>
            </a:r>
            <a:r>
              <a:rPr lang="en-ZA" sz="3600" dirty="0" smtClean="0">
                <a:latin typeface="Arial" pitchFamily="34" charset="0"/>
                <a:cs typeface="Arial" pitchFamily="34" charset="0"/>
              </a:rPr>
              <a:t/>
            </a:r>
            <a:br>
              <a:rPr lang="en-ZA" sz="3600" dirty="0" smtClean="0">
                <a:latin typeface="Arial" pitchFamily="34" charset="0"/>
                <a:cs typeface="Arial" pitchFamily="34" charset="0"/>
              </a:rPr>
            </a:br>
            <a:r>
              <a:rPr lang="af-ZA" sz="3600" dirty="0" smtClean="0">
                <a:latin typeface="Arial" pitchFamily="34" charset="0"/>
                <a:cs typeface="Arial" pitchFamily="34" charset="0"/>
              </a:rPr>
              <a:t> </a:t>
            </a:r>
            <a:r>
              <a:rPr lang="en-ZA" sz="3600" dirty="0" smtClean="0">
                <a:latin typeface="Arial" pitchFamily="34" charset="0"/>
                <a:cs typeface="Arial" pitchFamily="34" charset="0"/>
              </a:rPr>
              <a:t/>
            </a:r>
            <a:br>
              <a:rPr lang="en-ZA" sz="3600" dirty="0" smtClean="0">
                <a:latin typeface="Arial" pitchFamily="34" charset="0"/>
                <a:cs typeface="Arial" pitchFamily="34" charset="0"/>
              </a:rPr>
            </a:br>
            <a:r>
              <a:rPr lang="af-ZA" sz="3600" b="1" dirty="0" smtClean="0">
                <a:latin typeface="Arial" pitchFamily="34" charset="0"/>
                <a:cs typeface="Arial" pitchFamily="34" charset="0"/>
              </a:rPr>
              <a:t>Diana Butler Bass (2012)</a:t>
            </a:r>
            <a:r>
              <a:rPr lang="en-ZA" sz="3600" dirty="0" smtClean="0"/>
              <a:t/>
            </a:r>
            <a:br>
              <a:rPr lang="en-ZA" sz="3600" dirty="0" smtClean="0"/>
            </a:br>
            <a:r>
              <a:rPr lang="en-ZA" sz="3600" dirty="0" smtClean="0"/>
              <a:t/>
            </a:r>
            <a:br>
              <a:rPr lang="en-ZA" sz="3600" dirty="0" smtClean="0"/>
            </a:br>
            <a:endParaRPr lang="en-ZA" sz="36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1057456-Royalty-Free-Vector-Clip-Art-Illustration-Of-A-Toon-Guy-Detective-Following-Tracks.jpg"/>
          <p:cNvPicPr>
            <a:picLocks noChangeAspect="1"/>
          </p:cNvPicPr>
          <p:nvPr/>
        </p:nvPicPr>
        <p:blipFill>
          <a:blip r:embed="rId3" cstate="print"/>
          <a:srcRect b="5972"/>
          <a:stretch>
            <a:fillRect/>
          </a:stretch>
        </p:blipFill>
        <p:spPr bwMode="auto">
          <a:xfrm>
            <a:off x="0" y="3706578"/>
            <a:ext cx="3491880" cy="3151422"/>
          </a:xfrm>
          <a:prstGeom prst="rect">
            <a:avLst/>
          </a:prstGeom>
          <a:noFill/>
          <a:ln w="9525">
            <a:noFill/>
            <a:miter lim="800000"/>
            <a:headEnd/>
            <a:tailEnd/>
          </a:ln>
        </p:spPr>
      </p:pic>
      <p:sp>
        <p:nvSpPr>
          <p:cNvPr id="5" name="Rectangle 4"/>
          <p:cNvSpPr/>
          <p:nvPr/>
        </p:nvSpPr>
        <p:spPr>
          <a:xfrm>
            <a:off x="285721" y="214291"/>
            <a:ext cx="8715436" cy="830997"/>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48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Onderskeiding</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endParaRPr lang="en-US" sz="96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endParaRPr>
          </a:p>
        </p:txBody>
      </p:sp>
      <p:sp>
        <p:nvSpPr>
          <p:cNvPr id="4" name="Title 3"/>
          <p:cNvSpPr>
            <a:spLocks noGrp="1"/>
          </p:cNvSpPr>
          <p:nvPr>
            <p:ph type="ctrTitle"/>
          </p:nvPr>
        </p:nvSpPr>
        <p:spPr>
          <a:xfrm>
            <a:off x="2483768" y="1484784"/>
            <a:ext cx="6660232" cy="5373216"/>
          </a:xfrm>
        </p:spPr>
        <p:txBody>
          <a:bodyPr/>
          <a:lstStyle/>
          <a:p>
            <a:r>
              <a:rPr lang="nl-NL" sz="3200" dirty="0" smtClean="0">
                <a:latin typeface="Arial" pitchFamily="34" charset="0"/>
                <a:cs typeface="Arial" pitchFamily="34" charset="0"/>
              </a:rPr>
              <a:t>Missionale spiritualiteit is dus ten nouste verbonde aan onderskeiding, en dit het alles te doene met ’n gemeente se vermoë om te  luister – om te luister na die Woord en om te luister na die wêreld (konteks). </a:t>
            </a:r>
            <a:r>
              <a:rPr lang="en-ZA" sz="3200" dirty="0" smtClean="0">
                <a:latin typeface="Arial" pitchFamily="34" charset="0"/>
                <a:cs typeface="Arial" pitchFamily="34" charset="0"/>
              </a:rPr>
              <a:t/>
            </a:r>
            <a:br>
              <a:rPr lang="en-ZA" sz="3200" dirty="0" smtClean="0">
                <a:latin typeface="Arial" pitchFamily="34" charset="0"/>
                <a:cs typeface="Arial" pitchFamily="34" charset="0"/>
              </a:rPr>
            </a:br>
            <a:r>
              <a:rPr lang="en-ZA" sz="3200" dirty="0" smtClean="0"/>
              <a:t/>
            </a:r>
            <a:br>
              <a:rPr lang="en-ZA" sz="3200" dirty="0" smtClean="0"/>
            </a:br>
            <a:endParaRPr lang="en-ZA" sz="32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357158" y="785794"/>
          <a:ext cx="8424936" cy="62646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5721" y="214291"/>
            <a:ext cx="8715436" cy="830997"/>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48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In God se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teenwoordigheid</a:t>
            </a:r>
            <a:endParaRPr lang="en-US" sz="96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endParaRPr>
          </a:p>
        </p:txBody>
      </p:sp>
      <p:sp>
        <p:nvSpPr>
          <p:cNvPr id="4" name="Title 3"/>
          <p:cNvSpPr>
            <a:spLocks noGrp="1"/>
          </p:cNvSpPr>
          <p:nvPr>
            <p:ph type="ctrTitle"/>
          </p:nvPr>
        </p:nvSpPr>
        <p:spPr>
          <a:xfrm>
            <a:off x="179512" y="1268760"/>
            <a:ext cx="8712968" cy="5328592"/>
          </a:xfrm>
        </p:spPr>
        <p:txBody>
          <a:bodyPr/>
          <a:lstStyle/>
          <a:p>
            <a:r>
              <a:rPr lang="af-ZA" sz="3200" dirty="0" smtClean="0">
                <a:latin typeface="Arial" pitchFamily="34" charset="0"/>
                <a:cs typeface="Arial" pitchFamily="34" charset="0"/>
              </a:rPr>
              <a:t>‘n Missionale spiritualiteit waardeer die </a:t>
            </a:r>
            <a:r>
              <a:rPr lang="en-ZA" sz="3200" dirty="0" smtClean="0">
                <a:latin typeface="Arial" pitchFamily="34" charset="0"/>
                <a:cs typeface="Arial" pitchFamily="34" charset="0"/>
              </a:rPr>
              <a:t/>
            </a:r>
            <a:br>
              <a:rPr lang="en-ZA" sz="3200" dirty="0" smtClean="0">
                <a:latin typeface="Arial" pitchFamily="34" charset="0"/>
                <a:cs typeface="Arial" pitchFamily="34" charset="0"/>
              </a:rPr>
            </a:br>
            <a:r>
              <a:rPr lang="af-ZA" sz="3200" dirty="0" smtClean="0">
                <a:latin typeface="Arial" pitchFamily="34" charset="0"/>
                <a:cs typeface="Arial" pitchFamily="34" charset="0"/>
              </a:rPr>
              <a:t>inkarnasie - die aardse en alledaagse - en is diep bewus daarvan dat die liefdevolle God ons gewone lewe omhels en oral teenwoordig is. </a:t>
            </a:r>
            <a:endParaRPr lang="en-ZA" sz="3200" dirty="0">
              <a:latin typeface="Arial" pitchFamily="34" charset="0"/>
              <a:cs typeface="Arial"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5721" y="214291"/>
            <a:ext cx="8715436" cy="830997"/>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48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In God se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liefde</a:t>
            </a:r>
            <a:endParaRPr lang="en-US" sz="96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endParaRPr>
          </a:p>
        </p:txBody>
      </p:sp>
      <p:sp>
        <p:nvSpPr>
          <p:cNvPr id="4" name="Title 3"/>
          <p:cNvSpPr>
            <a:spLocks noGrp="1"/>
          </p:cNvSpPr>
          <p:nvPr>
            <p:ph type="ctrTitle"/>
          </p:nvPr>
        </p:nvSpPr>
        <p:spPr>
          <a:xfrm>
            <a:off x="179512" y="1268760"/>
            <a:ext cx="8712968" cy="5328592"/>
          </a:xfrm>
        </p:spPr>
        <p:txBody>
          <a:bodyPr/>
          <a:lstStyle/>
          <a:p>
            <a:r>
              <a:rPr lang="af-ZA" sz="4000" dirty="0" smtClean="0">
                <a:latin typeface="Arial" pitchFamily="34" charset="0"/>
                <a:cs typeface="Arial" pitchFamily="34" charset="0"/>
              </a:rPr>
              <a:t>Dit gaan nie in die eerste instansie om die kerk te verander of selfs die wêreld ‘n beter plek te maak nie.  Dit gaan nie om die kerk of selfs ‘n lewe van eerste volgelingskap nie.  Dit gaan oor die ontmoeting van God deur Christus wat in ons is, en die ervaring van God se onvoorwaardelike liefde.</a:t>
            </a:r>
            <a:endParaRPr lang="en-ZA" sz="4000"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5721" y="214291"/>
            <a:ext cx="8715436" cy="830997"/>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48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In God se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liefde</a:t>
            </a:r>
            <a:endParaRPr lang="en-US" sz="96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endParaRPr>
          </a:p>
        </p:txBody>
      </p:sp>
      <p:sp>
        <p:nvSpPr>
          <p:cNvPr id="4" name="Title 3"/>
          <p:cNvSpPr>
            <a:spLocks noGrp="1"/>
          </p:cNvSpPr>
          <p:nvPr>
            <p:ph type="ctrTitle"/>
          </p:nvPr>
        </p:nvSpPr>
        <p:spPr>
          <a:xfrm>
            <a:off x="0" y="1052736"/>
            <a:ext cx="8892480" cy="5805264"/>
          </a:xfrm>
        </p:spPr>
        <p:txBody>
          <a:bodyPr/>
          <a:lstStyle/>
          <a:p>
            <a:r>
              <a:rPr lang="af-ZA" sz="4000" dirty="0" smtClean="0">
                <a:latin typeface="Arial" pitchFamily="34" charset="0"/>
                <a:cs typeface="Arial" pitchFamily="34" charset="0"/>
              </a:rPr>
              <a:t>Wanneer ons uitgenooi word om deel te neem aan God se sending in hierdie wêreld, is dit heel eerste ‘n uitnodiging om deel te neem aan God se familie van liefde.  Spiritualiteit is ‘n mistiese lewe in God deur Jesus Christus wat moontlik gemaak word deur die Heilige Gees. </a:t>
            </a:r>
            <a:r>
              <a:rPr lang="en-ZA" sz="4000" dirty="0" smtClean="0"/>
              <a:t/>
            </a:r>
            <a:br>
              <a:rPr lang="en-ZA" sz="4000" dirty="0" smtClean="0"/>
            </a:br>
            <a:r>
              <a:rPr lang="en-ZA" sz="2400" dirty="0" err="1" smtClean="0"/>
              <a:t>Helland</a:t>
            </a:r>
            <a:r>
              <a:rPr lang="en-ZA" sz="2400" dirty="0" smtClean="0"/>
              <a:t>, R. en </a:t>
            </a:r>
            <a:r>
              <a:rPr lang="en-ZA" sz="2400" dirty="0" err="1" smtClean="0"/>
              <a:t>Hjalmarson</a:t>
            </a:r>
            <a:r>
              <a:rPr lang="en-ZA" sz="2400" dirty="0" smtClean="0"/>
              <a:t>, L., 2011,</a:t>
            </a:r>
            <a:r>
              <a:rPr lang="en-ZA" sz="2400" i="1" dirty="0" smtClean="0"/>
              <a:t> Missional spirituality. Embodying God’s love from the inside out</a:t>
            </a:r>
            <a:r>
              <a:rPr lang="en-ZA" sz="2400" dirty="0" smtClean="0"/>
              <a:t>, Downers Grove: </a:t>
            </a:r>
            <a:r>
              <a:rPr lang="en-ZA" sz="2400" dirty="0" err="1" smtClean="0"/>
              <a:t>InterVarsity</a:t>
            </a:r>
            <a:r>
              <a:rPr lang="en-ZA" sz="2400" dirty="0" smtClean="0"/>
              <a:t> [Kindle], loc.521.</a:t>
            </a:r>
            <a:endParaRPr lang="en-ZA" sz="4000"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5721" y="214291"/>
            <a:ext cx="8715436" cy="830997"/>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48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In God se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liefde</a:t>
            </a:r>
            <a:endParaRPr lang="en-US" sz="96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endParaRPr>
          </a:p>
        </p:txBody>
      </p:sp>
      <p:sp>
        <p:nvSpPr>
          <p:cNvPr id="4" name="Title 3"/>
          <p:cNvSpPr>
            <a:spLocks noGrp="1"/>
          </p:cNvSpPr>
          <p:nvPr>
            <p:ph type="ctrTitle"/>
          </p:nvPr>
        </p:nvSpPr>
        <p:spPr>
          <a:xfrm>
            <a:off x="0" y="1052736"/>
            <a:ext cx="8892480" cy="5805264"/>
          </a:xfrm>
        </p:spPr>
        <p:txBody>
          <a:bodyPr/>
          <a:lstStyle/>
          <a:p>
            <a:r>
              <a:rPr lang="nl-NL" sz="4000" dirty="0" smtClean="0">
                <a:latin typeface="Arial" pitchFamily="34" charset="0"/>
                <a:cs typeface="Arial" pitchFamily="34" charset="0"/>
              </a:rPr>
              <a:t>Die ervaring van die misterie van God se liefde, genade, barmhartigheid en vergifnis is die kragopwekker van entoesiasme, vreugde en vrede.  As God se liefde ons nie motiveer nie, sal niks ons motiveer nie.  God het ons lief sodat ons kan verander. </a:t>
            </a:r>
            <a:endParaRPr lang="en-ZA" sz="4000"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ctrTitle"/>
          </p:nvPr>
        </p:nvSpPr>
        <p:spPr>
          <a:xfrm>
            <a:off x="0" y="0"/>
            <a:ext cx="3563938" cy="6858000"/>
          </a:xfrm>
        </p:spPr>
        <p:txBody>
          <a:bodyPr/>
          <a:lstStyle/>
          <a:p>
            <a:pPr eaLnBrk="1" hangingPunct="1"/>
            <a:r>
              <a:rPr lang="nl-NL" sz="5400" dirty="0" smtClean="0">
                <a:latin typeface="Arial" pitchFamily="34" charset="0"/>
                <a:cs typeface="Arial" pitchFamily="34" charset="0"/>
              </a:rPr>
              <a:t>‘n Reis waar God se toekoms om innooi</a:t>
            </a:r>
            <a:endParaRPr lang="en-US" sz="5400" dirty="0" smtClean="0">
              <a:latin typeface="Arial" pitchFamily="34" charset="0"/>
              <a:cs typeface="Arial" pitchFamily="34" charset="0"/>
            </a:endParaRPr>
          </a:p>
        </p:txBody>
      </p:sp>
      <p:pic>
        <p:nvPicPr>
          <p:cNvPr id="4" name="Picture 7" descr="2011 Missionale leierskap.jpg"/>
          <p:cNvPicPr>
            <a:picLocks noChangeAspect="1"/>
          </p:cNvPicPr>
          <p:nvPr/>
        </p:nvPicPr>
        <p:blipFill>
          <a:blip r:embed="rId3" cstate="print"/>
          <a:srcRect b="17073"/>
          <a:stretch>
            <a:fillRect/>
          </a:stretch>
        </p:blipFill>
        <p:spPr bwMode="auto">
          <a:xfrm>
            <a:off x="3347864" y="1772816"/>
            <a:ext cx="5391150" cy="4857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5721" y="214291"/>
            <a:ext cx="8715436" cy="830997"/>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Missionaliteit</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verandering</a:t>
            </a:r>
            <a:endParaRPr lang="en-US" sz="96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endParaRPr>
          </a:p>
        </p:txBody>
      </p:sp>
      <p:sp>
        <p:nvSpPr>
          <p:cNvPr id="4" name="Title 3"/>
          <p:cNvSpPr>
            <a:spLocks noGrp="1"/>
          </p:cNvSpPr>
          <p:nvPr>
            <p:ph type="ctrTitle"/>
          </p:nvPr>
        </p:nvSpPr>
        <p:spPr>
          <a:xfrm>
            <a:off x="0" y="980728"/>
            <a:ext cx="9144000" cy="5877272"/>
          </a:xfrm>
        </p:spPr>
        <p:txBody>
          <a:bodyPr/>
          <a:lstStyle/>
          <a:p>
            <a:r>
              <a:rPr lang="af-ZA" sz="3200" dirty="0" smtClean="0"/>
              <a:t>Dit gaan om verandering, om nuwe drome te droom en nuwe moontlikhede raak te sien en mense te begelei om daarby uit te kom.  </a:t>
            </a:r>
            <a:endParaRPr lang="en-ZA" sz="3200" dirty="0">
              <a:solidFill>
                <a:schemeClr val="accent2">
                  <a:lumMod val="75000"/>
                </a:schemeClr>
              </a:solidFill>
              <a:effectLst>
                <a:outerShdw blurRad="38100" dist="38100" dir="2700000" algn="tl">
                  <a:srgbClr val="000000">
                    <a:alpha val="43137"/>
                  </a:srgbClr>
                </a:outerShdw>
              </a:effectLst>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5721" y="214291"/>
            <a:ext cx="8715436" cy="830997"/>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Bybelse</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verbeelding</a:t>
            </a:r>
            <a:endParaRPr lang="en-US" sz="96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endParaRPr>
          </a:p>
        </p:txBody>
      </p:sp>
      <p:sp>
        <p:nvSpPr>
          <p:cNvPr id="4" name="Title 3"/>
          <p:cNvSpPr>
            <a:spLocks noGrp="1"/>
          </p:cNvSpPr>
          <p:nvPr>
            <p:ph type="ctrTitle"/>
          </p:nvPr>
        </p:nvSpPr>
        <p:spPr>
          <a:xfrm>
            <a:off x="0" y="980728"/>
            <a:ext cx="9144000" cy="5877272"/>
          </a:xfrm>
        </p:spPr>
        <p:txBody>
          <a:bodyPr/>
          <a:lstStyle/>
          <a:p>
            <a:r>
              <a:rPr lang="af-ZA" sz="3200" dirty="0" smtClean="0"/>
              <a:t>Imagination allows us to see the mission as Jesus sees it. </a:t>
            </a:r>
            <a:r>
              <a:rPr lang="en-ZA" sz="3200" dirty="0" smtClean="0"/>
              <a:t/>
            </a:r>
            <a:br>
              <a:rPr lang="en-ZA" sz="3200" dirty="0" smtClean="0"/>
            </a:br>
            <a:r>
              <a:rPr lang="af-ZA" sz="3200" b="1" dirty="0" smtClean="0"/>
              <a:t> </a:t>
            </a:r>
            <a:r>
              <a:rPr lang="en-ZA" sz="3200" dirty="0" smtClean="0"/>
              <a:t/>
            </a:r>
            <a:br>
              <a:rPr lang="en-ZA" sz="3200" dirty="0" smtClean="0"/>
            </a:br>
            <a:r>
              <a:rPr lang="af-ZA" sz="2000" dirty="0" smtClean="0"/>
              <a:t>Alan Hirsch en Dave Ferguson</a:t>
            </a:r>
            <a:br>
              <a:rPr lang="af-ZA" sz="2000" dirty="0" smtClean="0"/>
            </a:br>
            <a:r>
              <a:rPr lang="af-ZA" sz="2000" dirty="0" smtClean="0"/>
              <a:t>_____________________________________________________</a:t>
            </a:r>
            <a:br>
              <a:rPr lang="af-ZA" sz="2000" dirty="0" smtClean="0"/>
            </a:br>
            <a:r>
              <a:rPr lang="af-ZA" sz="2000" dirty="0" smtClean="0"/>
              <a:t/>
            </a:r>
            <a:br>
              <a:rPr lang="af-ZA" sz="2000" dirty="0" smtClean="0"/>
            </a:br>
            <a:r>
              <a:rPr lang="af-ZA" sz="2000" dirty="0" smtClean="0"/>
              <a:t/>
            </a:r>
            <a:br>
              <a:rPr lang="af-ZA" sz="2000" dirty="0" smtClean="0"/>
            </a:br>
            <a:r>
              <a:rPr lang="af-ZA" sz="3200" dirty="0" smtClean="0"/>
              <a:t> Mens kan dit ook anders stel – God is onkeerbaar op pad na sy nuwe toekoms en God se mense is saam met Hom op pad.  Om te kan meedoen met hierdie reis, het ons missionale verbeeldingskrag nodig, sodat ons iets kan raaksien van God se werk en toekoms. </a:t>
            </a:r>
            <a:endParaRPr lang="en-ZA"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467544" y="332656"/>
          <a:ext cx="7920880" cy="6048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urved Down Arrow 4"/>
          <p:cNvSpPr/>
          <p:nvPr/>
        </p:nvSpPr>
        <p:spPr>
          <a:xfrm rot="4438469">
            <a:off x="5820120" y="1203264"/>
            <a:ext cx="1822090" cy="835884"/>
          </a:xfrm>
          <a:prstGeom prst="curved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6" name="Curved Down Arrow 5"/>
          <p:cNvSpPr/>
          <p:nvPr/>
        </p:nvSpPr>
        <p:spPr>
          <a:xfrm rot="7328334">
            <a:off x="5579624" y="4868926"/>
            <a:ext cx="1822090" cy="835884"/>
          </a:xfrm>
          <a:prstGeom prst="curved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7" name="Curved Down Arrow 6"/>
          <p:cNvSpPr/>
          <p:nvPr/>
        </p:nvSpPr>
        <p:spPr>
          <a:xfrm rot="13364395">
            <a:off x="1298061" y="4842956"/>
            <a:ext cx="1900659" cy="856960"/>
          </a:xfrm>
          <a:prstGeom prst="curved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8" name="Curved Down Arrow 7"/>
          <p:cNvSpPr/>
          <p:nvPr/>
        </p:nvSpPr>
        <p:spPr>
          <a:xfrm rot="18756676">
            <a:off x="1340050" y="1037689"/>
            <a:ext cx="1900659" cy="856960"/>
          </a:xfrm>
          <a:prstGeom prst="curved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5721" y="214291"/>
            <a:ext cx="8715436" cy="830997"/>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Bybelse</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verbeelding</a:t>
            </a:r>
            <a:endParaRPr lang="en-US" sz="96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endParaRPr>
          </a:p>
        </p:txBody>
      </p:sp>
      <p:sp>
        <p:nvSpPr>
          <p:cNvPr id="4" name="Title 3"/>
          <p:cNvSpPr>
            <a:spLocks noGrp="1"/>
          </p:cNvSpPr>
          <p:nvPr>
            <p:ph type="ctrTitle"/>
          </p:nvPr>
        </p:nvSpPr>
        <p:spPr>
          <a:xfrm>
            <a:off x="0" y="980728"/>
            <a:ext cx="9144000" cy="5877272"/>
          </a:xfrm>
        </p:spPr>
        <p:txBody>
          <a:bodyPr/>
          <a:lstStyle/>
          <a:p>
            <a:r>
              <a:rPr lang="af-ZA" sz="3200" dirty="0" smtClean="0">
                <a:solidFill>
                  <a:schemeClr val="accent2">
                    <a:lumMod val="75000"/>
                  </a:schemeClr>
                </a:solidFill>
                <a:effectLst>
                  <a:outerShdw blurRad="38100" dist="38100" dir="2700000" algn="tl">
                    <a:srgbClr val="000000">
                      <a:alpha val="43137"/>
                    </a:srgbClr>
                  </a:outerShdw>
                </a:effectLst>
              </a:rPr>
              <a:t>Otto Scharmer: </a:t>
            </a:r>
            <a:r>
              <a:rPr lang="af-ZA" sz="3200" dirty="0" smtClean="0"/>
              <a:t>Hy beskryf sy heel belangrikste insig as die nuwe waardering wat hy ontwikkel het vir die feit dat daar twee bronne van kennis en vir leer is.  Mens kan vanuit die verlede en die ervaring wat daar opgedoen is, leer.  Dit is die basis van meeste leerprosesse en die wyse waarop meeste organisasies werk.  Jy kan egter ook van die </a:t>
            </a:r>
            <a:r>
              <a:rPr lang="af-ZA" b="1" dirty="0" smtClean="0">
                <a:solidFill>
                  <a:schemeClr val="accent2">
                    <a:lumMod val="75000"/>
                  </a:schemeClr>
                </a:solidFill>
                <a:effectLst>
                  <a:outerShdw blurRad="38100" dist="38100" dir="2700000" algn="tl">
                    <a:srgbClr val="000000">
                      <a:alpha val="43137"/>
                    </a:srgbClr>
                  </a:outerShdw>
                </a:effectLst>
              </a:rPr>
              <a:t>toekoms leer soos wat dit algaande helderder word!</a:t>
            </a:r>
            <a:endParaRPr lang="en-ZA" sz="3200" b="1" dirty="0">
              <a:solidFill>
                <a:schemeClr val="accent2">
                  <a:lumMod val="75000"/>
                </a:schemeClr>
              </a:solidFill>
              <a:effectLst>
                <a:outerShdw blurRad="38100" dist="38100" dir="2700000" algn="tl">
                  <a:srgbClr val="000000">
                    <a:alpha val="43137"/>
                  </a:srgbClr>
                </a:outerShdw>
              </a:effectLst>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type="body" sz="half" idx="1"/>
          </p:nvPr>
        </p:nvSpPr>
        <p:spPr/>
        <p:txBody>
          <a:bodyPr/>
          <a:lstStyle/>
          <a:p>
            <a:pPr algn="ctr">
              <a:buNone/>
            </a:pPr>
            <a:r>
              <a:rPr lang="af-ZA" dirty="0" smtClean="0"/>
              <a:t>	Dit vra ‘n houding waar mens bereid is om verras te word deur nuwe ontdekkings, en ook bereid is om soms lekker deurmekaar te wonder wat volgende gaan gebeur! </a:t>
            </a:r>
            <a:endParaRPr lang="en-ZA"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1187624" y="188640"/>
            <a:ext cx="6840760" cy="1143000"/>
          </a:xfrm>
        </p:spPr>
        <p:txBody>
          <a:bodyPr/>
          <a:lstStyle/>
          <a:p>
            <a:r>
              <a:rPr lang="en-ZA" b="1" dirty="0">
                <a:solidFill>
                  <a:schemeClr val="bg1"/>
                </a:solidFill>
              </a:rPr>
              <a:t>WANDEL IN DIE WOORD</a:t>
            </a:r>
            <a:endParaRPr lang="en-US" dirty="0">
              <a:solidFill>
                <a:schemeClr val="bg1"/>
              </a:solidFill>
            </a:endParaRPr>
          </a:p>
        </p:txBody>
      </p:sp>
      <p:sp>
        <p:nvSpPr>
          <p:cNvPr id="70660" name="Rectangle 4"/>
          <p:cNvSpPr>
            <a:spLocks noGrp="1" noChangeArrowheads="1"/>
          </p:cNvSpPr>
          <p:nvPr>
            <p:ph type="body" sz="half" idx="2"/>
          </p:nvPr>
        </p:nvSpPr>
        <p:spPr>
          <a:xfrm>
            <a:off x="395536" y="1772816"/>
            <a:ext cx="8291264" cy="4353347"/>
          </a:xfrm>
        </p:spPr>
        <p:txBody>
          <a:bodyPr/>
          <a:lstStyle/>
          <a:p>
            <a:pPr>
              <a:buNone/>
            </a:pPr>
            <a:r>
              <a:rPr lang="af-ZA" i="1" dirty="0" smtClean="0"/>
              <a:t>“It is thinking that is </a:t>
            </a:r>
            <a:r>
              <a:rPr lang="af-ZA" sz="4000" b="1" i="1" dirty="0" smtClean="0">
                <a:solidFill>
                  <a:schemeClr val="accent6">
                    <a:lumMod val="75000"/>
                  </a:schemeClr>
                </a:solidFill>
              </a:rPr>
              <a:t>creative</a:t>
            </a:r>
            <a:r>
              <a:rPr lang="af-ZA" i="1" dirty="0" smtClean="0"/>
              <a:t>, </a:t>
            </a:r>
          </a:p>
          <a:p>
            <a:pPr>
              <a:buNone/>
            </a:pPr>
            <a:r>
              <a:rPr lang="af-ZA" sz="3600" b="1" i="1" dirty="0" smtClean="0">
                <a:solidFill>
                  <a:schemeClr val="accent6">
                    <a:lumMod val="75000"/>
                  </a:schemeClr>
                </a:solidFill>
              </a:rPr>
              <a:t>outside the box,               </a:t>
            </a:r>
          </a:p>
          <a:p>
            <a:pPr>
              <a:buNone/>
            </a:pPr>
            <a:r>
              <a:rPr lang="af-ZA" sz="3600" b="1" i="1" dirty="0" smtClean="0">
                <a:solidFill>
                  <a:schemeClr val="accent6">
                    <a:lumMod val="75000"/>
                  </a:schemeClr>
                </a:solidFill>
              </a:rPr>
              <a:t>                        intuitive</a:t>
            </a:r>
            <a:r>
              <a:rPr lang="af-ZA" i="1" dirty="0" smtClean="0"/>
              <a:t>, </a:t>
            </a:r>
          </a:p>
          <a:p>
            <a:pPr>
              <a:buNone/>
            </a:pPr>
            <a:r>
              <a:rPr lang="af-ZA" sz="3600" b="1" i="1" dirty="0" smtClean="0">
                <a:solidFill>
                  <a:schemeClr val="accent6">
                    <a:lumMod val="75000"/>
                  </a:schemeClr>
                </a:solidFill>
              </a:rPr>
              <a:t>                                       unexpected</a:t>
            </a:r>
            <a:r>
              <a:rPr lang="af-ZA" i="1" dirty="0" smtClean="0"/>
              <a:t> </a:t>
            </a:r>
          </a:p>
          <a:p>
            <a:pPr>
              <a:buNone/>
            </a:pPr>
            <a:endParaRPr lang="af-ZA" i="1" dirty="0" smtClean="0"/>
          </a:p>
          <a:p>
            <a:pPr>
              <a:buNone/>
            </a:pPr>
            <a:r>
              <a:rPr lang="af-ZA" i="1" dirty="0" smtClean="0"/>
              <a:t> according to accepted wisdom and knowledge.” </a:t>
            </a:r>
            <a:r>
              <a:rPr lang="af-ZA" dirty="0" smtClean="0"/>
              <a:t> </a:t>
            </a:r>
          </a:p>
          <a:p>
            <a:pPr>
              <a:buNone/>
            </a:pPr>
            <a:r>
              <a:rPr lang="af-ZA" dirty="0" smtClean="0"/>
              <a:t>(</a:t>
            </a:r>
            <a:r>
              <a:rPr lang="af-ZA" dirty="0"/>
              <a:t>Roxburg &amp; Romanuk </a:t>
            </a:r>
            <a:r>
              <a:rPr lang="af-ZA" dirty="0" smtClean="0"/>
              <a:t>2006:146)</a:t>
            </a:r>
            <a:endParaRPr lang="en-US" dirty="0"/>
          </a:p>
        </p:txBody>
      </p:sp>
      <p:sp>
        <p:nvSpPr>
          <p:cNvPr id="6" name="Rectangle 5"/>
          <p:cNvSpPr/>
          <p:nvPr/>
        </p:nvSpPr>
        <p:spPr>
          <a:xfrm>
            <a:off x="285721" y="214291"/>
            <a:ext cx="8715436" cy="830997"/>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Bybelse</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verbeelding</a:t>
            </a:r>
            <a:endParaRPr lang="en-US" sz="96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5721" y="214291"/>
            <a:ext cx="8715436" cy="830997"/>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Bybelse</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verbeelding</a:t>
            </a:r>
            <a:endParaRPr lang="en-US" sz="96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endParaRPr>
          </a:p>
        </p:txBody>
      </p:sp>
      <p:sp>
        <p:nvSpPr>
          <p:cNvPr id="4" name="Title 3"/>
          <p:cNvSpPr>
            <a:spLocks noGrp="1"/>
          </p:cNvSpPr>
          <p:nvPr>
            <p:ph type="ctrTitle"/>
          </p:nvPr>
        </p:nvSpPr>
        <p:spPr>
          <a:xfrm>
            <a:off x="0" y="980728"/>
            <a:ext cx="9144000" cy="5877272"/>
          </a:xfrm>
        </p:spPr>
        <p:txBody>
          <a:bodyPr/>
          <a:lstStyle/>
          <a:p>
            <a:r>
              <a:rPr lang="af-ZA" dirty="0" smtClean="0">
                <a:solidFill>
                  <a:schemeClr val="accent2">
                    <a:lumMod val="75000"/>
                  </a:schemeClr>
                </a:solidFill>
                <a:effectLst>
                  <a:outerShdw blurRad="38100" dist="38100" dir="2700000" algn="tl">
                    <a:srgbClr val="000000">
                      <a:alpha val="43137"/>
                    </a:srgbClr>
                  </a:outerShdw>
                </a:effectLst>
              </a:rPr>
              <a:t>Dinge wat kreatiwiteit doodsmoor:</a:t>
            </a:r>
            <a:r>
              <a:rPr lang="en-ZA" sz="3200" dirty="0" smtClean="0"/>
              <a:t/>
            </a:r>
            <a:br>
              <a:rPr lang="en-ZA" sz="3200" dirty="0" smtClean="0"/>
            </a:br>
            <a:r>
              <a:rPr lang="en-ZA" sz="3200" dirty="0" smtClean="0"/>
              <a:t>(1) </a:t>
            </a:r>
            <a:r>
              <a:rPr lang="af-ZA" sz="3200" dirty="0" smtClean="0"/>
              <a:t>Om alewig kritiek te hoor. </a:t>
            </a:r>
            <a:r>
              <a:rPr lang="en-ZA" sz="3200" dirty="0" smtClean="0"/>
              <a:t/>
            </a:r>
            <a:br>
              <a:rPr lang="en-ZA" sz="3200" dirty="0" smtClean="0"/>
            </a:br>
            <a:r>
              <a:rPr lang="en-ZA" sz="3200" dirty="0" smtClean="0"/>
              <a:t>(2) </a:t>
            </a:r>
            <a:r>
              <a:rPr lang="af-ZA" sz="3200" dirty="0" smtClean="0"/>
              <a:t>Wanneer mense altyd saamstem.</a:t>
            </a:r>
            <a:r>
              <a:rPr lang="en-ZA" sz="3200" dirty="0" smtClean="0"/>
              <a:t/>
            </a:r>
            <a:br>
              <a:rPr lang="en-ZA" sz="3200" dirty="0" smtClean="0"/>
            </a:br>
            <a:r>
              <a:rPr lang="en-ZA" sz="3200" dirty="0" smtClean="0"/>
              <a:t>(3) </a:t>
            </a:r>
            <a:r>
              <a:rPr lang="af-ZA" sz="3200" dirty="0" smtClean="0"/>
              <a:t>’n Span wat net sukses goedpraat en nie ook mislukkings kan vier nie.</a:t>
            </a:r>
            <a:endParaRPr lang="en-ZA" sz="32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5721" y="214291"/>
            <a:ext cx="8715436" cy="830997"/>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Bybelse</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verbeelding</a:t>
            </a:r>
            <a:endParaRPr lang="en-US" sz="96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endParaRPr>
          </a:p>
        </p:txBody>
      </p:sp>
      <p:sp>
        <p:nvSpPr>
          <p:cNvPr id="4" name="Title 3"/>
          <p:cNvSpPr>
            <a:spLocks noGrp="1"/>
          </p:cNvSpPr>
          <p:nvPr>
            <p:ph type="ctrTitle"/>
          </p:nvPr>
        </p:nvSpPr>
        <p:spPr>
          <a:xfrm>
            <a:off x="0" y="980728"/>
            <a:ext cx="9144000" cy="5877272"/>
          </a:xfrm>
        </p:spPr>
        <p:txBody>
          <a:bodyPr/>
          <a:lstStyle/>
          <a:p>
            <a:r>
              <a:rPr lang="af-ZA" dirty="0" smtClean="0"/>
              <a:t>Die omstandighede en kerklike organisasie waarbinne verbeelding en kreatiwiteit gedy, het die volgende bestanddele:</a:t>
            </a:r>
            <a:endParaRPr lang="en-ZA" sz="32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rot="19892119">
            <a:off x="264601" y="1892418"/>
            <a:ext cx="8229600" cy="3197681"/>
          </a:xfrm>
        </p:spPr>
        <p:txBody>
          <a:bodyPr/>
          <a:lstStyle/>
          <a:p>
            <a:pPr>
              <a:buNone/>
            </a:pPr>
            <a:r>
              <a:rPr lang="af-ZA" dirty="0" smtClean="0"/>
              <a:t>	Dit is nie ’n hiërargiese struktuur nie.  Kreatiewe organisasies is bekend vir hulle oop en plat strukture en vir die feit dat hulle almal in die organisasie se bydrae en kreatiwiteit ewe waardevol ag. </a:t>
            </a:r>
            <a:endParaRPr lang="en-ZA" dirty="0"/>
          </a:p>
        </p:txBody>
      </p:sp>
      <p:pic>
        <p:nvPicPr>
          <p:cNvPr id="457730" name="Picture 2" descr="http://static6.depositphotos.com/1000126/586/v/950/depositphotos_5868685-Tree-of-colour-pencils-creative-art-concept.jpg"/>
          <p:cNvPicPr>
            <a:picLocks noChangeAspect="1" noChangeArrowheads="1"/>
          </p:cNvPicPr>
          <p:nvPr/>
        </p:nvPicPr>
        <p:blipFill>
          <a:blip r:embed="rId3" cstate="print"/>
          <a:srcRect/>
          <a:stretch>
            <a:fillRect/>
          </a:stretch>
        </p:blipFill>
        <p:spPr bwMode="auto">
          <a:xfrm>
            <a:off x="6588224" y="3033750"/>
            <a:ext cx="2555776" cy="3390045"/>
          </a:xfrm>
          <a:prstGeom prst="rect">
            <a:avLst/>
          </a:prstGeom>
          <a:noFill/>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rot="19892119">
            <a:off x="183527" y="1572776"/>
            <a:ext cx="8229600" cy="3537887"/>
          </a:xfrm>
        </p:spPr>
        <p:txBody>
          <a:bodyPr/>
          <a:lstStyle/>
          <a:p>
            <a:pPr>
              <a:buNone/>
            </a:pPr>
            <a:r>
              <a:rPr lang="af-ZA" dirty="0" smtClean="0"/>
              <a:t>	 Dit is ’n kultuur wat ’n omgewing van berekende onsekerheid en vaagheid skep en wegstuur van absolute sekerhede en gemaklike antwoorde op uitdagings.  Chaos is eintlik ‘n voorwaarde vir kreatiewe herskepping.  </a:t>
            </a:r>
            <a:endParaRPr lang="en-ZA" dirty="0"/>
          </a:p>
        </p:txBody>
      </p:sp>
      <p:pic>
        <p:nvPicPr>
          <p:cNvPr id="457730" name="Picture 2" descr="http://static6.depositphotos.com/1000126/586/v/950/depositphotos_5868685-Tree-of-colour-pencils-creative-art-concept.jpg"/>
          <p:cNvPicPr>
            <a:picLocks noChangeAspect="1" noChangeArrowheads="1"/>
          </p:cNvPicPr>
          <p:nvPr/>
        </p:nvPicPr>
        <p:blipFill>
          <a:blip r:embed="rId3" cstate="print"/>
          <a:srcRect/>
          <a:stretch>
            <a:fillRect/>
          </a:stretch>
        </p:blipFill>
        <p:spPr bwMode="auto">
          <a:xfrm>
            <a:off x="6588224" y="3033750"/>
            <a:ext cx="2555776" cy="3390045"/>
          </a:xfrm>
          <a:prstGeom prst="rect">
            <a:avLst/>
          </a:prstGeom>
          <a:noFill/>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rot="19892119">
            <a:off x="183527" y="1572776"/>
            <a:ext cx="8229600" cy="3537887"/>
          </a:xfrm>
        </p:spPr>
        <p:txBody>
          <a:bodyPr/>
          <a:lstStyle/>
          <a:p>
            <a:pPr>
              <a:buNone/>
            </a:pPr>
            <a:r>
              <a:rPr lang="af-ZA" dirty="0" smtClean="0"/>
              <a:t>	 Dit omhels uitdagings en grenservarings as groeigeleenthede en die geboorteplekke van iets nuuts en vars.  Onsekerheid en vaagheid is nie die vyand van kreatiewe leierskap nie, maar juis die grootste vennoot.  </a:t>
            </a:r>
            <a:endParaRPr lang="en-ZA" dirty="0"/>
          </a:p>
        </p:txBody>
      </p:sp>
      <p:pic>
        <p:nvPicPr>
          <p:cNvPr id="457730" name="Picture 2" descr="http://static6.depositphotos.com/1000126/586/v/950/depositphotos_5868685-Tree-of-colour-pencils-creative-art-concept.jpg"/>
          <p:cNvPicPr>
            <a:picLocks noChangeAspect="1" noChangeArrowheads="1"/>
          </p:cNvPicPr>
          <p:nvPr/>
        </p:nvPicPr>
        <p:blipFill>
          <a:blip r:embed="rId3" cstate="print"/>
          <a:srcRect/>
          <a:stretch>
            <a:fillRect/>
          </a:stretch>
        </p:blipFill>
        <p:spPr bwMode="auto">
          <a:xfrm>
            <a:off x="6588224" y="3033750"/>
            <a:ext cx="2555776" cy="3390045"/>
          </a:xfrm>
          <a:prstGeom prst="rect">
            <a:avLst/>
          </a:prstGeom>
          <a:noFill/>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7730" name="Picture 2" descr="http://static6.depositphotos.com/1000126/586/v/950/depositphotos_5868685-Tree-of-colour-pencils-creative-art-concept.jpg"/>
          <p:cNvPicPr>
            <a:picLocks noChangeAspect="1" noChangeArrowheads="1"/>
          </p:cNvPicPr>
          <p:nvPr/>
        </p:nvPicPr>
        <p:blipFill>
          <a:blip r:embed="rId3" cstate="print"/>
          <a:srcRect/>
          <a:stretch>
            <a:fillRect/>
          </a:stretch>
        </p:blipFill>
        <p:spPr bwMode="auto">
          <a:xfrm>
            <a:off x="6588224" y="3033750"/>
            <a:ext cx="2555776" cy="3390045"/>
          </a:xfrm>
          <a:prstGeom prst="rect">
            <a:avLst/>
          </a:prstGeom>
          <a:noFill/>
        </p:spPr>
      </p:pic>
      <p:sp>
        <p:nvSpPr>
          <p:cNvPr id="3" name="Content Placeholder 2"/>
          <p:cNvSpPr>
            <a:spLocks noGrp="1"/>
          </p:cNvSpPr>
          <p:nvPr>
            <p:ph idx="1"/>
          </p:nvPr>
        </p:nvSpPr>
        <p:spPr>
          <a:xfrm rot="19892119">
            <a:off x="203962" y="1544665"/>
            <a:ext cx="8229600" cy="4002935"/>
          </a:xfrm>
        </p:spPr>
        <p:txBody>
          <a:bodyPr/>
          <a:lstStyle/>
          <a:p>
            <a:pPr>
              <a:buNone/>
            </a:pPr>
            <a:r>
              <a:rPr lang="af-ZA" dirty="0" smtClean="0"/>
              <a:t>	Kevin Vanhoozer: teologie as drama.  In hierdie drama is improvisasie belangrik – en so ook die vermoë om spontaan te wees.  Dit vra ‘n soort speelse omgang met die kerk en in die kerk.  Die drama ken erns, maar ook humor en lighartigheid.  Spel is immers een van die belangrikste bronne van innovasie</a:t>
            </a:r>
            <a:endParaRPr lang="en-ZA"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rot="19892119">
            <a:off x="183527" y="1572776"/>
            <a:ext cx="8229600" cy="3537887"/>
          </a:xfrm>
        </p:spPr>
        <p:txBody>
          <a:bodyPr/>
          <a:lstStyle/>
          <a:p>
            <a:pPr>
              <a:buNone/>
            </a:pPr>
            <a:r>
              <a:rPr lang="af-ZA" dirty="0" smtClean="0"/>
              <a:t>	 So ‘n kultuur van waagmoed en innovasie het te doene met heilige verontwaardiging oor  die bestaande bedeling.  Kreatiwiteit blom waar mense verontwaardig is oor die doodsheid van die huidige bedeling.</a:t>
            </a:r>
            <a:r>
              <a:rPr lang="en-ZA" dirty="0" smtClean="0"/>
              <a:t> </a:t>
            </a:r>
            <a:endParaRPr lang="en-ZA" dirty="0"/>
          </a:p>
        </p:txBody>
      </p:sp>
      <p:pic>
        <p:nvPicPr>
          <p:cNvPr id="457730" name="Picture 2" descr="http://static6.depositphotos.com/1000126/586/v/950/depositphotos_5868685-Tree-of-colour-pencils-creative-art-concept.jpg"/>
          <p:cNvPicPr>
            <a:picLocks noChangeAspect="1" noChangeArrowheads="1"/>
          </p:cNvPicPr>
          <p:nvPr/>
        </p:nvPicPr>
        <p:blipFill>
          <a:blip r:embed="rId3" cstate="print"/>
          <a:srcRect/>
          <a:stretch>
            <a:fillRect/>
          </a:stretch>
        </p:blipFill>
        <p:spPr bwMode="auto">
          <a:xfrm>
            <a:off x="6588224" y="3033750"/>
            <a:ext cx="2555776" cy="339004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subTitle" idx="1"/>
          </p:nvPr>
        </p:nvSpPr>
        <p:spPr>
          <a:xfrm>
            <a:off x="0" y="5929313"/>
            <a:ext cx="9144000" cy="928687"/>
          </a:xfrm>
          <a:solidFill>
            <a:schemeClr val="tx1"/>
          </a:solidFill>
        </p:spPr>
        <p:txBody>
          <a:bodyPr/>
          <a:lstStyle/>
          <a:p>
            <a:pPr eaLnBrk="1" hangingPunct="1"/>
            <a:r>
              <a:rPr lang="en-US" dirty="0" smtClean="0">
                <a:solidFill>
                  <a:schemeClr val="bg1"/>
                </a:solidFill>
                <a:latin typeface="Arial Rounded MT Bold" pitchFamily="34" charset="0"/>
              </a:rPr>
              <a:t>Prof. Nelus Niemandt</a:t>
            </a:r>
            <a:endParaRPr lang="en-US" sz="2400" dirty="0" smtClean="0">
              <a:solidFill>
                <a:schemeClr val="bg1"/>
              </a:solidFill>
              <a:latin typeface="Arial Rounded MT Bold" pitchFamily="34" charset="0"/>
            </a:endParaRPr>
          </a:p>
        </p:txBody>
      </p:sp>
      <p:sp>
        <p:nvSpPr>
          <p:cNvPr id="10" name="Rectangle 9"/>
          <p:cNvSpPr/>
          <p:nvPr/>
        </p:nvSpPr>
        <p:spPr>
          <a:xfrm>
            <a:off x="285721" y="214291"/>
            <a:ext cx="3857651" cy="4816703"/>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Wat</a:t>
            </a:r>
            <a:r>
              <a:rPr lang="en-Z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die </a:t>
            </a:r>
            <a:r>
              <a:rPr lang="en-ZA"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kerk</a:t>
            </a:r>
            <a:r>
              <a:rPr lang="en-Z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p>
          <a:p>
            <a:pPr algn="ctr">
              <a:defRPr/>
            </a:pPr>
            <a:r>
              <a:rPr lang="en-ZA" sz="199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IS</a:t>
            </a:r>
            <a:endParaRPr lang="en-US" sz="199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rot="19892119">
            <a:off x="183527" y="1572776"/>
            <a:ext cx="8229600" cy="3537887"/>
          </a:xfrm>
        </p:spPr>
        <p:txBody>
          <a:bodyPr/>
          <a:lstStyle/>
          <a:p>
            <a:pPr>
              <a:buNone/>
            </a:pPr>
            <a:r>
              <a:rPr lang="af-ZA" dirty="0" smtClean="0"/>
              <a:t>	 Kritiese vrae word aangemoedig sonder om vraestellers te beskaam. </a:t>
            </a:r>
            <a:r>
              <a:rPr lang="en-ZA" dirty="0" smtClean="0"/>
              <a:t> </a:t>
            </a:r>
            <a:endParaRPr lang="en-ZA" dirty="0"/>
          </a:p>
        </p:txBody>
      </p:sp>
      <p:pic>
        <p:nvPicPr>
          <p:cNvPr id="457730" name="Picture 2" descr="http://static6.depositphotos.com/1000126/586/v/950/depositphotos_5868685-Tree-of-colour-pencils-creative-art-concept.jpg"/>
          <p:cNvPicPr>
            <a:picLocks noChangeAspect="1" noChangeArrowheads="1"/>
          </p:cNvPicPr>
          <p:nvPr/>
        </p:nvPicPr>
        <p:blipFill>
          <a:blip r:embed="rId3" cstate="print"/>
          <a:srcRect/>
          <a:stretch>
            <a:fillRect/>
          </a:stretch>
        </p:blipFill>
        <p:spPr bwMode="auto">
          <a:xfrm>
            <a:off x="6588224" y="3033750"/>
            <a:ext cx="2555776" cy="3390045"/>
          </a:xfrm>
          <a:prstGeom prst="rect">
            <a:avLst/>
          </a:prstGeom>
          <a:noFill/>
        </p:spPr>
      </p:pic>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rot="19892119">
            <a:off x="183527" y="1572776"/>
            <a:ext cx="8229600" cy="3537887"/>
          </a:xfrm>
        </p:spPr>
        <p:txBody>
          <a:bodyPr/>
          <a:lstStyle/>
          <a:p>
            <a:pPr>
              <a:buNone/>
            </a:pPr>
            <a:r>
              <a:rPr lang="af-ZA" dirty="0" smtClean="0"/>
              <a:t>	Nuuskierigheid help baie. </a:t>
            </a:r>
            <a:r>
              <a:rPr lang="en-ZA" dirty="0" smtClean="0"/>
              <a:t> </a:t>
            </a:r>
            <a:endParaRPr lang="en-ZA" dirty="0"/>
          </a:p>
        </p:txBody>
      </p:sp>
      <p:pic>
        <p:nvPicPr>
          <p:cNvPr id="457730" name="Picture 2" descr="http://static6.depositphotos.com/1000126/586/v/950/depositphotos_5868685-Tree-of-colour-pencils-creative-art-concept.jpg"/>
          <p:cNvPicPr>
            <a:picLocks noChangeAspect="1" noChangeArrowheads="1"/>
          </p:cNvPicPr>
          <p:nvPr/>
        </p:nvPicPr>
        <p:blipFill>
          <a:blip r:embed="rId3" cstate="print"/>
          <a:srcRect/>
          <a:stretch>
            <a:fillRect/>
          </a:stretch>
        </p:blipFill>
        <p:spPr bwMode="auto">
          <a:xfrm>
            <a:off x="6588224" y="3033750"/>
            <a:ext cx="2555776" cy="3390045"/>
          </a:xfrm>
          <a:prstGeom prst="rect">
            <a:avLst/>
          </a:prstGeom>
          <a:noFill/>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rot="19892119">
            <a:off x="183527" y="1572776"/>
            <a:ext cx="8229600" cy="3537887"/>
          </a:xfrm>
        </p:spPr>
        <p:txBody>
          <a:bodyPr/>
          <a:lstStyle/>
          <a:p>
            <a:pPr>
              <a:buNone/>
            </a:pPr>
            <a:r>
              <a:rPr lang="af-ZA" dirty="0" smtClean="0"/>
              <a:t>	Dit is ’n kultuur wat waagmoed en eksperimentering aanmoedig en waarbinne mislukking doelbewus toegelaat word.  Daar gaan meer mislukkings as suksesse wees. </a:t>
            </a:r>
            <a:endParaRPr lang="en-ZA" dirty="0"/>
          </a:p>
        </p:txBody>
      </p:sp>
      <p:pic>
        <p:nvPicPr>
          <p:cNvPr id="457730" name="Picture 2" descr="http://static6.depositphotos.com/1000126/586/v/950/depositphotos_5868685-Tree-of-colour-pencils-creative-art-concept.jpg"/>
          <p:cNvPicPr>
            <a:picLocks noChangeAspect="1" noChangeArrowheads="1"/>
          </p:cNvPicPr>
          <p:nvPr/>
        </p:nvPicPr>
        <p:blipFill>
          <a:blip r:embed="rId3" cstate="print"/>
          <a:srcRect/>
          <a:stretch>
            <a:fillRect/>
          </a:stretch>
        </p:blipFill>
        <p:spPr bwMode="auto">
          <a:xfrm>
            <a:off x="6588224" y="3033750"/>
            <a:ext cx="2555776" cy="3390045"/>
          </a:xfrm>
          <a:prstGeom prst="rect">
            <a:avLst/>
          </a:prstGeom>
          <a:noFill/>
        </p:spPr>
      </p:pic>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2246769"/>
          </a:xfrm>
          <a:prstGeom prst="rect">
            <a:avLst/>
          </a:prstGeom>
          <a:solidFill>
            <a:schemeClr val="bg1">
              <a:alpha val="48000"/>
            </a:schemeClr>
          </a:solidFill>
        </p:spPr>
        <p:txBody>
          <a:bodyPr>
            <a:spAutoFit/>
          </a:bodyPr>
          <a:lstStyle/>
          <a:p>
            <a:pPr>
              <a:defRPr/>
            </a:pPr>
            <a:r>
              <a:rPr lang="af-ZA" sz="6000" b="1" kern="0" dirty="0">
                <a:solidFill>
                  <a:srgbClr val="000000"/>
                </a:solidFill>
                <a:latin typeface="Arial"/>
              </a:rPr>
              <a:t>Praat saam...</a:t>
            </a:r>
            <a:r>
              <a:rPr lang="af-ZA" sz="4000" kern="0" dirty="0">
                <a:solidFill>
                  <a:srgbClr val="000000"/>
                </a:solidFill>
                <a:latin typeface="Arial"/>
              </a:rPr>
              <a:t/>
            </a:r>
            <a:br>
              <a:rPr lang="af-ZA" sz="4000" kern="0" dirty="0">
                <a:solidFill>
                  <a:srgbClr val="000000"/>
                </a:solidFill>
                <a:latin typeface="Arial"/>
              </a:rPr>
            </a:br>
            <a:r>
              <a:rPr lang="nl-NL" sz="4000" dirty="0" smtClean="0">
                <a:solidFill>
                  <a:prstClr val="black"/>
                </a:solidFill>
              </a:rPr>
              <a:t> Hoe kan jy in jou gemeente kreatiwiteit aanmoedig? </a:t>
            </a:r>
            <a:endParaRPr lang="en-ZA" dirty="0">
              <a:solidFill>
                <a:prstClr val="black"/>
              </a:solidFill>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Text Box 6"/>
          <p:cNvSpPr txBox="1">
            <a:spLocks noChangeArrowheads="1"/>
          </p:cNvSpPr>
          <p:nvPr/>
        </p:nvSpPr>
        <p:spPr bwMode="auto">
          <a:xfrm>
            <a:off x="179512" y="2492896"/>
            <a:ext cx="8642350" cy="2431435"/>
          </a:xfrm>
          <a:prstGeom prst="rect">
            <a:avLst/>
          </a:prstGeom>
          <a:noFill/>
          <a:ln w="9525">
            <a:noFill/>
            <a:miter lim="800000"/>
            <a:headEnd/>
            <a:tailEnd/>
          </a:ln>
        </p:spPr>
        <p:txBody>
          <a:bodyPr>
            <a:spAutoFit/>
          </a:bodyPr>
          <a:lstStyle/>
          <a:p>
            <a:r>
              <a:rPr lang="en-ZA" sz="3200" dirty="0" smtClean="0"/>
              <a:t>Die kern </a:t>
            </a:r>
            <a:r>
              <a:rPr lang="en-ZA" sz="3200" dirty="0" err="1" smtClean="0"/>
              <a:t>gaan</a:t>
            </a:r>
            <a:r>
              <a:rPr lang="en-ZA" sz="3200" dirty="0" smtClean="0"/>
              <a:t> </a:t>
            </a:r>
            <a:r>
              <a:rPr lang="en-ZA" sz="3200" dirty="0" err="1" smtClean="0"/>
              <a:t>oor</a:t>
            </a:r>
            <a:r>
              <a:rPr lang="en-ZA" sz="3200" dirty="0" smtClean="0"/>
              <a:t> </a:t>
            </a:r>
            <a:r>
              <a:rPr lang="nl-NL" sz="3200" dirty="0" smtClean="0"/>
              <a:t>die verheerliking van die drie-enige God. Die oorlewing van die kerk hang nie van Christene af nie, maar van die</a:t>
            </a:r>
          </a:p>
          <a:p>
            <a:r>
              <a:rPr lang="en-ZA" sz="3200" dirty="0" err="1" smtClean="0"/>
              <a:t>lewende</a:t>
            </a:r>
            <a:r>
              <a:rPr lang="en-ZA" sz="3200" dirty="0" smtClean="0"/>
              <a:t> God self.</a:t>
            </a:r>
            <a:endParaRPr lang="af-ZA" sz="2400" dirty="0" smtClean="0"/>
          </a:p>
          <a:p>
            <a:endParaRPr lang="en-US" sz="2400" dirty="0"/>
          </a:p>
        </p:txBody>
      </p:sp>
      <p:sp>
        <p:nvSpPr>
          <p:cNvPr id="5" name="Rectangle 4"/>
          <p:cNvSpPr/>
          <p:nvPr/>
        </p:nvSpPr>
        <p:spPr>
          <a:xfrm>
            <a:off x="285721" y="214291"/>
            <a:ext cx="8715436" cy="1569660"/>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Missionale</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liturgie</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dien</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missionale</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kerkwees</a:t>
            </a:r>
            <a:endPar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Text Box 6"/>
          <p:cNvSpPr txBox="1">
            <a:spLocks noChangeArrowheads="1"/>
          </p:cNvSpPr>
          <p:nvPr/>
        </p:nvSpPr>
        <p:spPr bwMode="auto">
          <a:xfrm>
            <a:off x="179512" y="2492896"/>
            <a:ext cx="8642350" cy="4154984"/>
          </a:xfrm>
          <a:prstGeom prst="rect">
            <a:avLst/>
          </a:prstGeom>
          <a:noFill/>
          <a:ln w="9525">
            <a:noFill/>
            <a:miter lim="800000"/>
            <a:headEnd/>
            <a:tailEnd/>
          </a:ln>
        </p:spPr>
        <p:txBody>
          <a:bodyPr>
            <a:spAutoFit/>
          </a:bodyPr>
          <a:lstStyle/>
          <a:p>
            <a:pPr algn="ctr"/>
            <a:r>
              <a:rPr lang="nl-NL" sz="3200" dirty="0" smtClean="0"/>
              <a:t>Die hartklop van die kerk is om mense te help om deel te neem aan die verheerliking van God. </a:t>
            </a:r>
          </a:p>
          <a:p>
            <a:pPr algn="ctr"/>
            <a:r>
              <a:rPr lang="en-ZA" sz="2800" dirty="0" err="1" smtClean="0"/>
              <a:t>Dán</a:t>
            </a:r>
            <a:r>
              <a:rPr lang="en-ZA" sz="2800" dirty="0" smtClean="0"/>
              <a:t> </a:t>
            </a:r>
            <a:r>
              <a:rPr lang="en-ZA" sz="2800" dirty="0" err="1" smtClean="0"/>
              <a:t>eers</a:t>
            </a:r>
            <a:r>
              <a:rPr lang="en-ZA" sz="2800" dirty="0" smtClean="0"/>
              <a:t> </a:t>
            </a:r>
            <a:r>
              <a:rPr lang="en-ZA" sz="2800" dirty="0" err="1" smtClean="0"/>
              <a:t>sal</a:t>
            </a:r>
            <a:r>
              <a:rPr lang="en-ZA" sz="2800" dirty="0" smtClean="0"/>
              <a:t> </a:t>
            </a:r>
            <a:r>
              <a:rPr lang="nl-NL" sz="2800" dirty="0" smtClean="0"/>
              <a:t>lidmate self deur hierdie proses verander word. Dit is ’n soort verandering van binne, soos wanneer ’n larwe in</a:t>
            </a:r>
          </a:p>
          <a:p>
            <a:pPr algn="ctr"/>
            <a:r>
              <a:rPr lang="nl-NL" sz="2800" dirty="0" smtClean="0"/>
              <a:t>’n skoenlapper verander. Dit gebeur vanself, sonder spanning of dwang, want mense ervaar God se liefde in </a:t>
            </a:r>
            <a:r>
              <a:rPr lang="en-ZA" sz="2800" dirty="0" err="1" smtClean="0"/>
              <a:t>hulle</a:t>
            </a:r>
            <a:r>
              <a:rPr lang="en-ZA" sz="2800" dirty="0" smtClean="0"/>
              <a:t> </a:t>
            </a:r>
            <a:r>
              <a:rPr lang="en-ZA" sz="2800" dirty="0" err="1" smtClean="0"/>
              <a:t>ontmoeting</a:t>
            </a:r>
            <a:r>
              <a:rPr lang="en-ZA" sz="2800" dirty="0" smtClean="0"/>
              <a:t> met </a:t>
            </a:r>
            <a:r>
              <a:rPr lang="en-ZA" sz="2800" dirty="0" err="1" smtClean="0"/>
              <a:t>Christus</a:t>
            </a:r>
            <a:r>
              <a:rPr lang="en-ZA" sz="2800" dirty="0" smtClean="0"/>
              <a:t>.</a:t>
            </a:r>
            <a:endParaRPr lang="en-US" sz="2800" dirty="0"/>
          </a:p>
        </p:txBody>
      </p:sp>
      <p:sp>
        <p:nvSpPr>
          <p:cNvPr id="5" name="Rectangle 4"/>
          <p:cNvSpPr/>
          <p:nvPr/>
        </p:nvSpPr>
        <p:spPr>
          <a:xfrm>
            <a:off x="285721" y="214291"/>
            <a:ext cx="8715436" cy="1569660"/>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Missionale</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liturgie</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dien</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missionale</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kerkwees</a:t>
            </a:r>
            <a:endPar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Text Box 6"/>
          <p:cNvSpPr txBox="1">
            <a:spLocks noChangeArrowheads="1"/>
          </p:cNvSpPr>
          <p:nvPr/>
        </p:nvSpPr>
        <p:spPr bwMode="auto">
          <a:xfrm>
            <a:off x="179512" y="1988840"/>
            <a:ext cx="8642350" cy="4524315"/>
          </a:xfrm>
          <a:prstGeom prst="rect">
            <a:avLst/>
          </a:prstGeom>
          <a:noFill/>
          <a:ln w="9525">
            <a:noFill/>
            <a:miter lim="800000"/>
            <a:headEnd/>
            <a:tailEnd/>
          </a:ln>
        </p:spPr>
        <p:txBody>
          <a:bodyPr wrap="square">
            <a:spAutoFit/>
          </a:bodyPr>
          <a:lstStyle/>
          <a:p>
            <a:r>
              <a:rPr lang="nl-NL" sz="3200" dirty="0" smtClean="0"/>
              <a:t>Die krag en invloed van die kerk het nie soseer met getalle en meer kerklike aktiwiteite te doene nie. Selfs nie met die vermoë om baie dinge by veranderde tye aan te pas nie – al is dit belangrike sake. Die kern van die saak gaan oor lidmate se innerlike lewe. Daarom is aanbidding die hartklop van die kerk se lewe. Dit is die ruimte waarin mense God se onmeetbare genade vier. </a:t>
            </a:r>
            <a:endParaRPr lang="en-US" sz="2800" dirty="0"/>
          </a:p>
        </p:txBody>
      </p:sp>
      <p:sp>
        <p:nvSpPr>
          <p:cNvPr id="5" name="Rectangle 4"/>
          <p:cNvSpPr/>
          <p:nvPr/>
        </p:nvSpPr>
        <p:spPr>
          <a:xfrm>
            <a:off x="285721" y="214291"/>
            <a:ext cx="8715436" cy="1569660"/>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Missionale</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liturgie</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dien</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missionale</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kerkwees</a:t>
            </a:r>
            <a:endPar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Text Box 6"/>
          <p:cNvSpPr txBox="1">
            <a:spLocks noChangeArrowheads="1"/>
          </p:cNvSpPr>
          <p:nvPr/>
        </p:nvSpPr>
        <p:spPr bwMode="auto">
          <a:xfrm>
            <a:off x="179512" y="1988840"/>
            <a:ext cx="8642350" cy="3046988"/>
          </a:xfrm>
          <a:prstGeom prst="rect">
            <a:avLst/>
          </a:prstGeom>
          <a:noFill/>
          <a:ln w="9525">
            <a:noFill/>
            <a:miter lim="800000"/>
            <a:headEnd/>
            <a:tailEnd/>
          </a:ln>
        </p:spPr>
        <p:txBody>
          <a:bodyPr wrap="square">
            <a:spAutoFit/>
          </a:bodyPr>
          <a:lstStyle/>
          <a:p>
            <a:pPr algn="ctr"/>
            <a:r>
              <a:rPr lang="nl-NL" sz="3200" dirty="0" smtClean="0"/>
              <a:t>Dit is juis wanneer die kerk ’n gemeenskap van mense is wat God se genade uit dankbaarheid vier, dat dinge begin verander. </a:t>
            </a:r>
          </a:p>
          <a:p>
            <a:pPr algn="ctr"/>
            <a:r>
              <a:rPr lang="nl-NL" sz="3200" dirty="0" smtClean="0"/>
              <a:t>dankbaarheid trek mense aan. ’n Dankbare gemeente is een van die kragtigste instrumente in </a:t>
            </a:r>
            <a:r>
              <a:rPr lang="en-ZA" sz="3200" dirty="0" smtClean="0"/>
              <a:t>God se </a:t>
            </a:r>
            <a:r>
              <a:rPr lang="en-ZA" sz="3200" dirty="0" err="1" smtClean="0"/>
              <a:t>diens</a:t>
            </a:r>
            <a:r>
              <a:rPr lang="en-ZA" sz="3200" dirty="0" smtClean="0"/>
              <a:t>.</a:t>
            </a:r>
          </a:p>
        </p:txBody>
      </p:sp>
      <p:sp>
        <p:nvSpPr>
          <p:cNvPr id="5" name="Rectangle 4"/>
          <p:cNvSpPr/>
          <p:nvPr/>
        </p:nvSpPr>
        <p:spPr>
          <a:xfrm>
            <a:off x="285721" y="214291"/>
            <a:ext cx="8715436" cy="1569660"/>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Missionale</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liturgie</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dien</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missionale</a:t>
            </a:r>
            <a:r>
              <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 </a:t>
            </a:r>
            <a:r>
              <a:rPr lang="en-ZA" sz="4800" b="1" dirty="0" err="1"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rPr>
              <a:t>kerkwees</a:t>
            </a:r>
            <a:endParaRPr lang="en-ZA" sz="4800" b="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rot="19877161">
            <a:off x="-365435" y="1675432"/>
            <a:ext cx="7416948" cy="1728192"/>
          </a:xfrm>
          <a:prstGeom prst="rect">
            <a:avLst/>
          </a:prstGeom>
          <a:solidFill>
            <a:srgbClr val="FFFFFF"/>
          </a:solidFill>
          <a:ln w="9525">
            <a:solidFill>
              <a:srgbClr val="000000"/>
            </a:solidFill>
            <a:miter lim="800000"/>
            <a:headEnd/>
            <a:tailEnd/>
          </a:ln>
        </p:spPr>
        <p:txBody>
          <a:bodyPr/>
          <a:lstStyle/>
          <a:p>
            <a:pPr algn="ctr"/>
            <a:r>
              <a:rPr lang="nl-NL" sz="2800" dirty="0" smtClean="0"/>
              <a:t>Christene kan ophou om ander te probeer oortuig...</a:t>
            </a:r>
            <a:endParaRPr lang="en-US" sz="2800" dirty="0"/>
          </a:p>
        </p:txBody>
      </p:sp>
      <p:sp>
        <p:nvSpPr>
          <p:cNvPr id="713729" name="Rectangle 1"/>
          <p:cNvSpPr>
            <a:spLocks noChangeArrowheads="1"/>
          </p:cNvSpPr>
          <p:nvPr/>
        </p:nvSpPr>
        <p:spPr bwMode="auto">
          <a:xfrm>
            <a:off x="4454019" y="90100"/>
            <a:ext cx="235962"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af-ZA" sz="1800" b="0" i="0" u="none" strike="noStrike" cap="none" normalizeH="0" baseline="0" dirty="0" smtClean="0">
              <a:ln>
                <a:noFill/>
              </a:ln>
              <a:solidFill>
                <a:schemeClr val="tx1"/>
              </a:solidFill>
              <a:effectLst/>
              <a:latin typeface="Arial" pitchFamily="34" charset="0"/>
            </a:endParaRPr>
          </a:p>
        </p:txBody>
      </p:sp>
      <p:sp>
        <p:nvSpPr>
          <p:cNvPr id="6" name="Text Box 3"/>
          <p:cNvSpPr txBox="1">
            <a:spLocks noChangeArrowheads="1"/>
          </p:cNvSpPr>
          <p:nvPr/>
        </p:nvSpPr>
        <p:spPr bwMode="auto">
          <a:xfrm rot="1662633">
            <a:off x="3526411" y="3974842"/>
            <a:ext cx="5104684" cy="1969040"/>
          </a:xfrm>
          <a:prstGeom prst="rect">
            <a:avLst/>
          </a:prstGeom>
          <a:solidFill>
            <a:srgbClr val="0000CC"/>
          </a:solidFill>
          <a:ln w="9525">
            <a:solidFill>
              <a:srgbClr val="000000"/>
            </a:solidFill>
            <a:miter lim="800000"/>
            <a:headEnd/>
            <a:tailEnd/>
          </a:ln>
        </p:spPr>
        <p:txBody>
          <a:bodyPr/>
          <a:lstStyle/>
          <a:p>
            <a:pPr algn="ctr"/>
            <a:r>
              <a:rPr lang="nl-NL" sz="2800" b="1" i="1" dirty="0" smtClean="0">
                <a:solidFill>
                  <a:schemeClr val="bg1"/>
                </a:solidFill>
              </a:rPr>
              <a:t>...hulle hoef net te begin getuig!</a:t>
            </a:r>
            <a:endParaRPr lang="en-ZA" sz="2800" b="1" i="1" dirty="0" smtClean="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ctrTitle"/>
          </p:nvPr>
        </p:nvSpPr>
        <p:spPr>
          <a:xfrm>
            <a:off x="684213" y="1484313"/>
            <a:ext cx="7773987" cy="2881312"/>
          </a:xfrm>
        </p:spPr>
        <p:txBody>
          <a:bodyPr/>
          <a:lstStyle/>
          <a:p>
            <a:pPr eaLnBrk="1" hangingPunct="1"/>
            <a:r>
              <a:rPr lang="af-ZA" dirty="0" smtClean="0"/>
              <a:t>Wêreldwye belangstelling in </a:t>
            </a:r>
            <a:r>
              <a:rPr lang="af-ZA" dirty="0" err="1" smtClean="0"/>
              <a:t>missionale</a:t>
            </a:r>
            <a:r>
              <a:rPr lang="af-ZA" dirty="0" smtClean="0"/>
              <a:t> kerk</a:t>
            </a:r>
            <a:endParaRPr lang="en-US" dirty="0" smtClean="0"/>
          </a:p>
        </p:txBody>
      </p:sp>
      <p:sp>
        <p:nvSpPr>
          <p:cNvPr id="5" name="Rectangle 4"/>
          <p:cNvSpPr/>
          <p:nvPr/>
        </p:nvSpPr>
        <p:spPr>
          <a:xfrm>
            <a:off x="285721" y="214290"/>
            <a:ext cx="8715436"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‘n </a:t>
            </a:r>
            <a:r>
              <a:rPr lang="en-ZA" sz="5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Ontploffing</a:t>
            </a:r>
            <a:r>
              <a:rPr lang="en-ZA"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ctrTitle"/>
          </p:nvPr>
        </p:nvSpPr>
        <p:spPr>
          <a:xfrm>
            <a:off x="357188" y="1857375"/>
            <a:ext cx="8358187" cy="4714875"/>
          </a:xfrm>
        </p:spPr>
        <p:txBody>
          <a:bodyPr/>
          <a:lstStyle/>
          <a:p>
            <a:pPr eaLnBrk="1" hangingPunct="1"/>
            <a:r>
              <a:rPr lang="en-US" sz="3200" smtClean="0"/>
              <a:t>Mancini (2008:33) “The idea of the missional church has single-handedly captured the imagination of church leaders of all backgrounds and denominations. Take your pick: from the boomer power pastors of suburbia to the preaching punks of “emergia” and the collared intellectuals of “liturgia”, everyone wants to be missional”</a:t>
            </a:r>
            <a:r>
              <a:rPr lang="en-ZA" sz="3200" smtClean="0"/>
              <a:t/>
            </a:r>
            <a:br>
              <a:rPr lang="en-ZA" sz="3200" smtClean="0"/>
            </a:br>
            <a:endParaRPr lang="en-US" sz="3200" smtClean="0"/>
          </a:p>
        </p:txBody>
      </p:sp>
      <p:sp>
        <p:nvSpPr>
          <p:cNvPr id="3" name="Rectangle 2"/>
          <p:cNvSpPr/>
          <p:nvPr/>
        </p:nvSpPr>
        <p:spPr>
          <a:xfrm>
            <a:off x="285721" y="214290"/>
            <a:ext cx="8715436" cy="1754326"/>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ZA"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Gospel in our Culture Network </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2933</TotalTime>
  <Words>2125</Words>
  <Application>Microsoft Office PowerPoint</Application>
  <PresentationFormat>On-screen Show (4:3)</PresentationFormat>
  <Paragraphs>247</Paragraphs>
  <Slides>78</Slides>
  <Notes>78</Notes>
  <HiddenSlides>0</HiddenSlides>
  <MMClips>0</MMClips>
  <ScaleCrop>false</ScaleCrop>
  <HeadingPairs>
    <vt:vector size="4" baseType="variant">
      <vt:variant>
        <vt:lpstr>Theme</vt:lpstr>
      </vt:variant>
      <vt:variant>
        <vt:i4>7</vt:i4>
      </vt:variant>
      <vt:variant>
        <vt:lpstr>Slide Titles</vt:lpstr>
      </vt:variant>
      <vt:variant>
        <vt:i4>78</vt:i4>
      </vt:variant>
    </vt:vector>
  </HeadingPairs>
  <TitlesOfParts>
    <vt:vector size="85" baseType="lpstr">
      <vt:lpstr>Default Design</vt:lpstr>
      <vt:lpstr>Office Theme</vt:lpstr>
      <vt:lpstr>1_Office Theme</vt:lpstr>
      <vt:lpstr>1_Default Design</vt:lpstr>
      <vt:lpstr>4_Default Design</vt:lpstr>
      <vt:lpstr>5_Office Theme</vt:lpstr>
      <vt:lpstr>2_Office Theme</vt:lpstr>
      <vt:lpstr>Slide 1</vt:lpstr>
      <vt:lpstr>Hoe jy oor die kerk dink bepaal hoe jy oor  musiek in die kerk  dink </vt:lpstr>
      <vt:lpstr>‘n Kerk se ekklesiologie word ten toon gestel in haar liturgie.</vt:lpstr>
      <vt:lpstr>Slide 4</vt:lpstr>
      <vt:lpstr>“A good conductor conducts by being conducted. He first hears, feels, loses himself in the silent music; then when he knows what it is, he finds a way to help others hear it too. He knows that music is not made by people playing instruments, but rather by music playing people.” </vt:lpstr>
      <vt:lpstr>Slide 6</vt:lpstr>
      <vt:lpstr>Slide 7</vt:lpstr>
      <vt:lpstr>Wêreldwye belangstelling in missionale kerk</vt:lpstr>
      <vt:lpstr>Mancini (2008:33) “The idea of the missional church has single-handedly captured the imagination of church leaders of all backgrounds and denominations. Take your pick: from the boomer power pastors of suburbia to the preaching punks of “emergia” and the collared intellectuals of “liturgia”, everyone wants to be missional” </vt:lpstr>
      <vt:lpstr>Moet verbeeldingryk aan nuwe moontlikhede dink </vt:lpstr>
      <vt:lpstr>In die NG Kerk is daar gemeentes wat hulleself beskryf as missionale gemeentes.  Daar is werkswinkels, vennootskappe en seminare oor gemeentes en hoe hulle betrokke kan raak by hulle gemeenskappe   </vt:lpstr>
      <vt:lpstr>Slide 12</vt:lpstr>
      <vt:lpstr>Slide 13</vt:lpstr>
      <vt:lpstr>‘n Missionale gemeente kry haar identiteit in God wat ‘n missionale God is en gevolglik kan die identiteit van die liturgie van so ‘n gemeente ook nie anders wees nie.   </vt:lpstr>
      <vt:lpstr>Die standpunt oor Gereformeerde identiteit plaas die NG kerk in die ‘lewe van God’.  Nadenke oor die identiteit van die kerk en die aard van gemeentes - ook die missionale verstaan van die kerk - vind teen hierdie agtergrond plaas.  </vt:lpstr>
      <vt:lpstr>‘Just as each person is made according to the image of the Trinity, so the church as a whole is an icon of the Trinity…’ (Kärkkäinen 2002, An introduction to Ecclesiology, : loc 175) </vt:lpstr>
      <vt:lpstr>Perichoresis  Imago Trinitatis  </vt:lpstr>
      <vt:lpstr>Slide 18</vt:lpstr>
      <vt:lpstr>Slide 19</vt:lpstr>
      <vt:lpstr>Slide 20</vt:lpstr>
      <vt:lpstr>Daar is ‘n algemene stelling wat sê dat ‘n sisteem  perfek ontwerp is om die soort resultate te gee wat jy raaksien.  Baie van die resultate wat ons in die kerk sien, is juis vanweë die ‘ontwerp’ of die siening van die kerk.  Die probleem lê by die ontwerp.      </vt:lpstr>
      <vt:lpstr>Slide 22</vt:lpstr>
      <vt:lpstr>Slide 23</vt:lpstr>
      <vt:lpstr>… om sendingwerk oor kulturele grense te doen nie.  ... om ’n klomp sendinguitreike te hê nie.  ... ’n nuwe naam vir kerkgroei en effektiwiteit nie (kerklike ‘musical chairs’)</vt:lpstr>
      <vt:lpstr>... ’n etiket vir kerke wat ’n duidelike missiestelling en uitstekende strategiese plan opgestel het nie  </vt:lpstr>
      <vt:lpstr> ... bloot om outydse kerke kultureel relevant en byderwets te kry nie.  ... nie alleen die herontdekking van ou waarhede en insigte wat die kerk al deur baie uitdagings en krisisse gehelp het.  ... Emerging kerke nie </vt:lpstr>
      <vt:lpstr>Slide 27</vt:lpstr>
      <vt:lpstr>Slide 28</vt:lpstr>
      <vt:lpstr>Waardes werk soos ‘n drinkplek in die wildtuin.  ‘n Drinkplek is anders as die grensheining van doringdraad op ‘n wildsplaas.  ‘n Plaas se doringdraadheining grens dinge af en beperk. ‘n Drinkplek werk anders.  Die watergat vorm die hart van ‘n omgewing en ‘n natuurlike middelpunt waarheen diere kom en gaan.  Daar is diere wat elke dag by die drinkplek aangetref word, ander sien mens net van tyd tot tyd.  Mens kan sê dat die drinkplek en die aard daarvan die omgewing en die diere wat aangetref word, bepaal en beïnvloed.  Dit is hoe waardes werk. </vt:lpstr>
      <vt:lpstr> * ’n Missionale kerk fokus op die drie-enige God en die wete dat God ons oneindig liefhet.  Die wese van ’n missionale kerk is om God te aanbid.  Die kerk ken God en het God lief as Vader, Seun en Heilige Gees.  Dit beteken ook dat die kerk se lewe verstaan word as ‘n lewe binne die triniteit van God – met ander woorde in die diepste gemeenskap denkbaar met God wat sy kinders liefhet.  </vt:lpstr>
      <vt:lpstr> * ’n Missionale kerk inkarneer die evangelie.  Die gedagte laat mens dink aan Jesus wat mens geword en tussen doodgewone mense kom woon het.  Ons gebruik die begrip inkarnasie om te beskryf hoe God die gewone en alledaagse lewe van mense so ernstig opgeneem het dat God self mens geword het.  </vt:lpstr>
      <vt:lpstr>*  ’n Missionale kerk bring verandering.  Dit is eenvoudig so omdat God se liefde alles verander.  God het ons lief sodat ons kan verander.  Deur die krag van die Heilige Gees en die evangelie verander dit die gemeenskap en word dit deur die gemeenskap verander.  Dit is iets dinames en lewenskragtig.  Dit is die krag van lewe en opstanding self. </vt:lpstr>
      <vt:lpstr> *  ’n Missionale kerk maak van mense volgelinge van Jesus.  Een van die kernwaardes van ‘n missionale kerk is dissipelskap.  Dit roep mense op tot die transformerende krag van geloof in Jesus Christus.  Wanneer mens God se liefde ervaar, is transformasie onafwendbaar.  Die beste manier om ‘n missionale beweging op dreef te kry, is om ‘n volgeling te wees en ander te wys hoe om Jesus te volg.  </vt:lpstr>
      <vt:lpstr>* Mense van ons tyd is verknog aan goeie verhoudings.  Dit is die belangrikste vorm van sosiale kapitaal in ‘n globaliserende wêreld.  ‘n Missionale kerk is tuis in so ‘n soort wêreld, want ‘n missionale kerk koester verhoudings.  Dit is deel van die identiteit van die kerk. Onthou dat die waarheid vir Jesus nie ‘n filosofie of klomp stellings is nie.  Waarheid is te vinde in verhoudings.   * ’n Missionale kerk vermenigvuldig.  Dit geskied hoofsaaklik deur kerkplanting.  Die begrip wat deesdae in Nederland gebruik word, val makliker op die oor – gemeenskapsvorming. </vt:lpstr>
      <vt:lpstr>  * ’n Missionale kerk verbind plaaslike betrokkenheid met ’n verbondenheid tot die skepping in die geheel.  Iemand verduidelik dit so – die Evangelie is ‘n eko-evangelie.  Dit is goeie nuus vir die ganse skepping en bring transformasie in die skepping.  </vt:lpstr>
      <vt:lpstr> * ‘n Missionale kerk beklemtoon dat alle lidmate deel van die gemeente is en dat elkeen ‘n gestuurde is wat deelneem aan God se sending.  Hierdie waarde kan ook beskryf word as ‘deelname’.  Geloof vra deelname. Deelname beteken  dat iemand die vermoë het om die inhoud van die ervaring self te bepaal.</vt:lpstr>
      <vt:lpstr>Slide 37</vt:lpstr>
      <vt:lpstr>Slide 38</vt:lpstr>
      <vt:lpstr>Slide 39</vt:lpstr>
      <vt:lpstr>Slide 40</vt:lpstr>
      <vt:lpstr>‘n Liturgie wat onderskeidend mense help om die lewende Drie-enige God in aanbidding te ontmoet</vt:lpstr>
      <vt:lpstr>Missionale spiritualiteit is ‘n geestelike bewussyn van God se teenwoordigheid en ‘n lewe in die Triniteit. </vt:lpstr>
      <vt:lpstr>Slide 43</vt:lpstr>
      <vt:lpstr>Slide 44</vt:lpstr>
      <vt:lpstr>Daar is eintlik ook nie ‘n missionale spiritualiteit wat verskil van ‘gewone’ spiritualiteit nie.  ‘n Gelowige kan eintlik nie iets anders wees as ‘n volgeling van Jesus Christus nie.  Alle spiritualiteit is ten diepste missionale spiritualiteit. N.T. Wright sê daar is eintlik geen plek vir ‘n persoonlike verdieping wat nie uitloop op ‘n lewe na buite en ter wille van die wêreld nie.   Wright, N.T., 2008, Surprised by hope, New York: HarperOne, p.270. . </vt:lpstr>
      <vt:lpstr>Die Oosters Ortodokse tradisie het al eeue lank die belang van ’n liturgie van die lewe na die liturgie van die erediens bepleit.  Vir hulle is die Nagmaal die vertrekpunt vanwaar die kerk se getuienis in die wêreld groei.   Calvyn het ook self die viering van die Nagmaal direk gekoppel aan ‘n lewe van dankbaarheid.  Liturgie is die hart van die missionale gemeenskap se georganiseerde lewe.</vt:lpstr>
      <vt:lpstr>Die WRK stel dit treffend: ‘Authentic Christian witness is not only in what we do in mission but how we live out our mission. More than simple mission strategies, we need to develop mission spirituality. Spirituality gives deepest meaning to our lives and stimulates, motivates and gives dynamism to life’s journey’  WCC, 2012, Together towards life: mission and evangelism in changing landscapes, Proposal for a new WCC Affirmation on Mission and Evangelism, Toward WCC’s 10th Assembly in Busan, Korea, 2013.   . </vt:lpstr>
      <vt:lpstr>Daarom is ‘n missionale liturgie ‘n liturgie wat daarna streef om ‘n ruimte te skep waar God die deelnemers en die deelnemers God ontmoet, maar spesifiek dan ook die sturende God wat sy mense as gestuurdes van Hom ontmoet.  </vt:lpstr>
      <vt:lpstr>‘n Liturgie wat onderskeidend mense help om die lewende Drie-enige God in aanbidding te ontmoet. Dit beteken dat missionale liturgie vir verskillende gemeentes in verskillende omstandighede verskillende dinge sal beteken.   Onderskeiding is die hart van missionale geloofsvorming. Missionale spiritualiteit het alles met ’n gemeente se vermoë om te  luister te doen – om te luister na die Woord en om te luister na die wêreld (konteks). </vt:lpstr>
      <vt:lpstr>‘Wake up, discern, imagine, and do.’   Onderskeiding lei tot nuwe insigte oor jou menswees, oor ander mense en oor God.  Dit gee mens ‘n aanvoeling van hoe dinge behoort te wees en kan wees   Diana Butler Bass (2012)  </vt:lpstr>
      <vt:lpstr>Missionale spiritualiteit is dus ten nouste verbonde aan onderskeiding, en dit het alles te doene met ’n gemeente se vermoë om te  luister – om te luister na die Woord en om te luister na die wêreld (konteks).   </vt:lpstr>
      <vt:lpstr>Slide 52</vt:lpstr>
      <vt:lpstr>‘n Missionale spiritualiteit waardeer die  inkarnasie - die aardse en alledaagse - en is diep bewus daarvan dat die liefdevolle God ons gewone lewe omhels en oral teenwoordig is. </vt:lpstr>
      <vt:lpstr>Dit gaan nie in die eerste instansie om die kerk te verander of selfs die wêreld ‘n beter plek te maak nie.  Dit gaan nie om die kerk of selfs ‘n lewe van eerste volgelingskap nie.  Dit gaan oor die ontmoeting van God deur Christus wat in ons is, en die ervaring van God se onvoorwaardelike liefde.</vt:lpstr>
      <vt:lpstr>Wanneer ons uitgenooi word om deel te neem aan God se sending in hierdie wêreld, is dit heel eerste ‘n uitnodiging om deel te neem aan God se familie van liefde.  Spiritualiteit is ‘n mistiese lewe in God deur Jesus Christus wat moontlik gemaak word deur die Heilige Gees.  Helland, R. en Hjalmarson, L., 2011, Missional spirituality. Embodying God’s love from the inside out, Downers Grove: InterVarsity [Kindle], loc.521.</vt:lpstr>
      <vt:lpstr>Die ervaring van die misterie van God se liefde, genade, barmhartigheid en vergifnis is die kragopwekker van entoesiasme, vreugde en vrede.  As God se liefde ons nie motiveer nie, sal niks ons motiveer nie.  God het ons lief sodat ons kan verander. </vt:lpstr>
      <vt:lpstr>‘n Reis waar God se toekoms om innooi</vt:lpstr>
      <vt:lpstr>Dit gaan om verandering, om nuwe drome te droom en nuwe moontlikhede raak te sien en mense te begelei om daarby uit te kom.  </vt:lpstr>
      <vt:lpstr>Imagination allows us to see the mission as Jesus sees it.    Alan Hirsch en Dave Ferguson _____________________________________________________    Mens kan dit ook anders stel – God is onkeerbaar op pad na sy nuwe toekoms en God se mense is saam met Hom op pad.  Om te kan meedoen met hierdie reis, het ons missionale verbeeldingskrag nodig, sodat ons iets kan raaksien van God se werk en toekoms. </vt:lpstr>
      <vt:lpstr>Otto Scharmer: Hy beskryf sy heel belangrikste insig as die nuwe waardering wat hy ontwikkel het vir die feit dat daar twee bronne van kennis en vir leer is.  Mens kan vanuit die verlede en die ervaring wat daar opgedoen is, leer.  Dit is die basis van meeste leerprosesse en die wyse waarop meeste organisasies werk.  Jy kan egter ook van die toekoms leer soos wat dit algaande helderder word!</vt:lpstr>
      <vt:lpstr>Slide 61</vt:lpstr>
      <vt:lpstr>WANDEL IN DIE WOORD</vt:lpstr>
      <vt:lpstr>Dinge wat kreatiwiteit doodsmoor: (1) Om alewig kritiek te hoor.  (2) Wanneer mense altyd saamstem. (3) ’n Span wat net sukses goedpraat en nie ook mislukkings kan vier nie.</vt:lpstr>
      <vt:lpstr>Die omstandighede en kerklike organisasie waarbinne verbeelding en kreatiwiteit gedy, het die volgende bestanddele:</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vector>
  </TitlesOfParts>
  <Company>NG Weltevreden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Leierspan Natalse sinode</dc:title>
  <dc:creator>Nelus Niemandt</dc:creator>
  <cp:lastModifiedBy>user</cp:lastModifiedBy>
  <cp:revision>174</cp:revision>
  <dcterms:created xsi:type="dcterms:W3CDTF">2009-02-02T13:33:38Z</dcterms:created>
  <dcterms:modified xsi:type="dcterms:W3CDTF">2013-08-25T18:13:40Z</dcterms:modified>
</cp:coreProperties>
</file>